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91" r:id="rId3"/>
    <p:sldId id="273" r:id="rId4"/>
    <p:sldId id="274" r:id="rId5"/>
    <p:sldId id="275" r:id="rId6"/>
    <p:sldId id="276" r:id="rId7"/>
    <p:sldId id="277" r:id="rId8"/>
    <p:sldId id="279" r:id="rId9"/>
    <p:sldId id="280" r:id="rId10"/>
    <p:sldId id="285" r:id="rId11"/>
    <p:sldId id="281" r:id="rId12"/>
    <p:sldId id="282" r:id="rId13"/>
    <p:sldId id="278" r:id="rId14"/>
    <p:sldId id="283" r:id="rId15"/>
    <p:sldId id="284" r:id="rId16"/>
    <p:sldId id="286" r:id="rId17"/>
    <p:sldId id="287" r:id="rId18"/>
    <p:sldId id="288" r:id="rId19"/>
    <p:sldId id="290" r:id="rId20"/>
    <p:sldId id="289" r:id="rId21"/>
  </p:sldIdLst>
  <p:sldSz cx="9144000" cy="6858000" type="screen4x3"/>
  <p:notesSz cx="7099300" cy="10234613"/>
  <p:defaultTextStyle>
    <a:defPPr>
      <a:defRPr lang="de-DE"/>
    </a:defPPr>
    <a:lvl1pPr algn="l" rtl="0" fontAlgn="base">
      <a:spcBef>
        <a:spcPct val="0"/>
      </a:spcBef>
      <a:spcAft>
        <a:spcPct val="0"/>
      </a:spcAft>
      <a:defRPr kern="1200">
        <a:solidFill>
          <a:schemeClr val="tx1"/>
        </a:solidFill>
        <a:latin typeface="Lucida Sans Unicode" panose="020B0602030504020204" pitchFamily="34" charset="0"/>
        <a:ea typeface="+mn-ea"/>
        <a:cs typeface="+mn-cs"/>
      </a:defRPr>
    </a:lvl1pPr>
    <a:lvl2pPr marL="457200" algn="l" rtl="0" fontAlgn="base">
      <a:spcBef>
        <a:spcPct val="0"/>
      </a:spcBef>
      <a:spcAft>
        <a:spcPct val="0"/>
      </a:spcAft>
      <a:defRPr kern="1200">
        <a:solidFill>
          <a:schemeClr val="tx1"/>
        </a:solidFill>
        <a:latin typeface="Lucida Sans Unicode" panose="020B0602030504020204" pitchFamily="34" charset="0"/>
        <a:ea typeface="+mn-ea"/>
        <a:cs typeface="+mn-cs"/>
      </a:defRPr>
    </a:lvl2pPr>
    <a:lvl3pPr marL="914400" algn="l" rtl="0" fontAlgn="base">
      <a:spcBef>
        <a:spcPct val="0"/>
      </a:spcBef>
      <a:spcAft>
        <a:spcPct val="0"/>
      </a:spcAft>
      <a:defRPr kern="1200">
        <a:solidFill>
          <a:schemeClr val="tx1"/>
        </a:solidFill>
        <a:latin typeface="Lucida Sans Unicode" panose="020B0602030504020204" pitchFamily="34" charset="0"/>
        <a:ea typeface="+mn-ea"/>
        <a:cs typeface="+mn-cs"/>
      </a:defRPr>
    </a:lvl3pPr>
    <a:lvl4pPr marL="1371600" algn="l" rtl="0" fontAlgn="base">
      <a:spcBef>
        <a:spcPct val="0"/>
      </a:spcBef>
      <a:spcAft>
        <a:spcPct val="0"/>
      </a:spcAft>
      <a:defRPr kern="1200">
        <a:solidFill>
          <a:schemeClr val="tx1"/>
        </a:solidFill>
        <a:latin typeface="Lucida Sans Unicode" panose="020B0602030504020204" pitchFamily="34" charset="0"/>
        <a:ea typeface="+mn-ea"/>
        <a:cs typeface="+mn-cs"/>
      </a:defRPr>
    </a:lvl4pPr>
    <a:lvl5pPr marL="1828800" algn="l" rtl="0" fontAlgn="base">
      <a:spcBef>
        <a:spcPct val="0"/>
      </a:spcBef>
      <a:spcAft>
        <a:spcPct val="0"/>
      </a:spcAft>
      <a:defRPr kern="1200">
        <a:solidFill>
          <a:schemeClr val="tx1"/>
        </a:solidFill>
        <a:latin typeface="Lucida Sans Unicode" panose="020B0602030504020204" pitchFamily="34" charset="0"/>
        <a:ea typeface="+mn-ea"/>
        <a:cs typeface="+mn-cs"/>
      </a:defRPr>
    </a:lvl5pPr>
    <a:lvl6pPr marL="2286000" algn="l" defTabSz="914400" rtl="0" eaLnBrk="1" latinLnBrk="0" hangingPunct="1">
      <a:defRPr kern="1200">
        <a:solidFill>
          <a:schemeClr val="tx1"/>
        </a:solidFill>
        <a:latin typeface="Lucida Sans Unicode" panose="020B0602030504020204" pitchFamily="34" charset="0"/>
        <a:ea typeface="+mn-ea"/>
        <a:cs typeface="+mn-cs"/>
      </a:defRPr>
    </a:lvl6pPr>
    <a:lvl7pPr marL="2743200" algn="l" defTabSz="914400" rtl="0" eaLnBrk="1" latinLnBrk="0" hangingPunct="1">
      <a:defRPr kern="1200">
        <a:solidFill>
          <a:schemeClr val="tx1"/>
        </a:solidFill>
        <a:latin typeface="Lucida Sans Unicode" panose="020B0602030504020204" pitchFamily="34" charset="0"/>
        <a:ea typeface="+mn-ea"/>
        <a:cs typeface="+mn-cs"/>
      </a:defRPr>
    </a:lvl7pPr>
    <a:lvl8pPr marL="3200400" algn="l" defTabSz="914400" rtl="0" eaLnBrk="1" latinLnBrk="0" hangingPunct="1">
      <a:defRPr kern="1200">
        <a:solidFill>
          <a:schemeClr val="tx1"/>
        </a:solidFill>
        <a:latin typeface="Lucida Sans Unicode" panose="020B0602030504020204" pitchFamily="34" charset="0"/>
        <a:ea typeface="+mn-ea"/>
        <a:cs typeface="+mn-cs"/>
      </a:defRPr>
    </a:lvl8pPr>
    <a:lvl9pPr marL="3657600" algn="l" defTabSz="914400" rtl="0" eaLnBrk="1" latinLnBrk="0" hangingPunct="1">
      <a:defRPr kern="1200">
        <a:solidFill>
          <a:schemeClr val="tx1"/>
        </a:solidFill>
        <a:latin typeface="Lucida Sans Unicode" panose="020B0602030504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575" autoAdjust="0"/>
    <p:restoredTop sz="94660"/>
  </p:normalViewPr>
  <p:slideViewPr>
    <p:cSldViewPr>
      <p:cViewPr varScale="1">
        <p:scale>
          <a:sx n="63" d="100"/>
          <a:sy n="63" d="100"/>
        </p:scale>
        <p:origin x="78" y="1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htwinkliges Dreieck 10"/>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grpSp>
        <p:nvGrpSpPr>
          <p:cNvPr id="5" name="Gruppieren 15"/>
          <p:cNvGrpSpPr>
            <a:grpSpLocks/>
          </p:cNvGrpSpPr>
          <p:nvPr/>
        </p:nvGrpSpPr>
        <p:grpSpPr bwMode="auto">
          <a:xfrm>
            <a:off x="-3175" y="4953000"/>
            <a:ext cx="9147175" cy="1911350"/>
            <a:chOff x="-3765" y="4832896"/>
            <a:chExt cx="9147765" cy="2032192"/>
          </a:xfrm>
        </p:grpSpPr>
        <p:sp>
          <p:nvSpPr>
            <p:cNvPr id="6" name="Freihandform 1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ihandform 18"/>
            <p:cNvSpPr>
              <a:spLocks/>
            </p:cNvSpPr>
            <p:nvPr/>
          </p:nvSpPr>
          <p:spPr bwMode="auto">
            <a:xfrm>
              <a:off x="35443" y="5135526"/>
              <a:ext cx="9108557" cy="838200"/>
            </a:xfrm>
            <a:custGeom>
              <a:avLst/>
              <a:gdLst>
                <a:gd name="T0" fmla="*/ 0 w 5760"/>
                <a:gd name="T1" fmla="*/ 0 h 528"/>
                <a:gd name="T2" fmla="*/ 2147483647 w 5760"/>
                <a:gd name="T3" fmla="*/ 0 h 528"/>
                <a:gd name="T4" fmla="*/ 2147483647 w 5760"/>
                <a:gd name="T5" fmla="*/ 2147483647 h 528"/>
                <a:gd name="T6" fmla="*/ 2147483647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ihandform 18"/>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 name="Gerade Verbindung 1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el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de-DE" smtClean="0"/>
              <a:t>Titelmasterformat durch Klicken bearbeiten</a:t>
            </a:r>
            <a:endParaRPr lang="en-US"/>
          </a:p>
        </p:txBody>
      </p:sp>
      <p:sp>
        <p:nvSpPr>
          <p:cNvPr id="17" name="Untertitel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de-DE" smtClean="0"/>
              <a:t>Formatvorlage des Untertitelmasters durch Klicken bearbeiten</a:t>
            </a:r>
            <a:endParaRPr lang="en-US"/>
          </a:p>
        </p:txBody>
      </p:sp>
      <p:sp>
        <p:nvSpPr>
          <p:cNvPr id="11" name="Datumsplatzhalter 29"/>
          <p:cNvSpPr>
            <a:spLocks noGrp="1"/>
          </p:cNvSpPr>
          <p:nvPr>
            <p:ph type="dt" sz="half" idx="10"/>
          </p:nvPr>
        </p:nvSpPr>
        <p:spPr/>
        <p:txBody>
          <a:bodyPr/>
          <a:lstStyle>
            <a:lvl1pPr>
              <a:defRPr>
                <a:solidFill>
                  <a:srgbClr val="FFFFFF"/>
                </a:solidFill>
              </a:defRPr>
            </a:lvl1pPr>
            <a:extLst/>
          </a:lstStyle>
          <a:p>
            <a:pPr>
              <a:defRPr/>
            </a:pPr>
            <a:fld id="{9C8ED60C-45A9-4D29-8688-6526EFA9D980}" type="datetimeFigureOut">
              <a:rPr lang="de-DE"/>
              <a:pPr>
                <a:defRPr/>
              </a:pPr>
              <a:t>28.01.2013</a:t>
            </a:fld>
            <a:endParaRPr lang="de-DE"/>
          </a:p>
        </p:txBody>
      </p:sp>
      <p:sp>
        <p:nvSpPr>
          <p:cNvPr id="12" name="Fußzeilenplatzhalter 18"/>
          <p:cNvSpPr>
            <a:spLocks noGrp="1"/>
          </p:cNvSpPr>
          <p:nvPr>
            <p:ph type="ftr" sz="quarter" idx="11"/>
          </p:nvPr>
        </p:nvSpPr>
        <p:spPr/>
        <p:txBody>
          <a:bodyPr/>
          <a:lstStyle>
            <a:lvl1pPr>
              <a:defRPr>
                <a:solidFill>
                  <a:schemeClr val="accent1">
                    <a:tint val="20000"/>
                  </a:schemeClr>
                </a:solidFill>
              </a:defRPr>
            </a:lvl1pPr>
            <a:extLst/>
          </a:lstStyle>
          <a:p>
            <a:pPr>
              <a:defRPr/>
            </a:pPr>
            <a:endParaRPr lang="de-DE"/>
          </a:p>
        </p:txBody>
      </p:sp>
      <p:sp>
        <p:nvSpPr>
          <p:cNvPr id="13" name="Foliennummernplatzhalter 26"/>
          <p:cNvSpPr>
            <a:spLocks noGrp="1"/>
          </p:cNvSpPr>
          <p:nvPr>
            <p:ph type="sldNum" sz="quarter" idx="12"/>
          </p:nvPr>
        </p:nvSpPr>
        <p:spPr/>
        <p:txBody>
          <a:bodyPr/>
          <a:lstStyle>
            <a:lvl1pPr>
              <a:defRPr>
                <a:solidFill>
                  <a:srgbClr val="FFFFFF"/>
                </a:solidFill>
              </a:defRPr>
            </a:lvl1pPr>
          </a:lstStyle>
          <a:p>
            <a:fld id="{E34514CD-81B9-4DA3-A6B4-2F69BE03552D}" type="slidenum">
              <a:rPr lang="de-DE"/>
              <a:pPr/>
              <a:t>‹#›</a:t>
            </a:fld>
            <a:endParaRPr lang="de-DE"/>
          </a:p>
        </p:txBody>
      </p:sp>
    </p:spTree>
    <p:extLst>
      <p:ext uri="{BB962C8B-B14F-4D97-AF65-F5344CB8AC3E}">
        <p14:creationId xmlns:p14="http://schemas.microsoft.com/office/powerpoint/2010/main" val="303884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extLst/>
          </a:lstStyle>
          <a:p>
            <a:r>
              <a:rPr lang="de-DE" smtClean="0"/>
              <a:t>Titelmasterformat durch Klicken bearbeiten</a:t>
            </a:r>
            <a:endParaRPr lang="en-US"/>
          </a:p>
        </p:txBody>
      </p:sp>
      <p:sp>
        <p:nvSpPr>
          <p:cNvPr id="3" name="Vertikaler Textplatzhalter 2"/>
          <p:cNvSpPr>
            <a:spLocks noGrp="1"/>
          </p:cNvSpPr>
          <p:nvPr>
            <p:ph type="body" orient="vert" idx="1"/>
          </p:nvPr>
        </p:nvSpPr>
        <p:spPr>
          <a:xfrm>
            <a:off x="457200" y="1481329"/>
            <a:ext cx="8229600" cy="4386071"/>
          </a:xfrm>
        </p:spPr>
        <p:txBody>
          <a:bodyPr vert="eaVert"/>
          <a:lstStyle>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9"/>
          <p:cNvSpPr>
            <a:spLocks noGrp="1"/>
          </p:cNvSpPr>
          <p:nvPr>
            <p:ph type="dt" sz="half" idx="10"/>
          </p:nvPr>
        </p:nvSpPr>
        <p:spPr/>
        <p:txBody>
          <a:bodyPr/>
          <a:lstStyle>
            <a:lvl1pPr>
              <a:defRPr/>
            </a:lvl1pPr>
          </a:lstStyle>
          <a:p>
            <a:pPr>
              <a:defRPr/>
            </a:pPr>
            <a:fld id="{1CED1B7A-0A4E-4090-B961-D5ED131FBAB7}" type="datetimeFigureOut">
              <a:rPr lang="de-DE"/>
              <a:pPr>
                <a:defRPr/>
              </a:pPr>
              <a:t>28.01.2013</a:t>
            </a:fld>
            <a:endParaRPr lang="de-DE"/>
          </a:p>
        </p:txBody>
      </p:sp>
      <p:sp>
        <p:nvSpPr>
          <p:cNvPr id="5" name="Fußzeilenplatzhalter 21"/>
          <p:cNvSpPr>
            <a:spLocks noGrp="1"/>
          </p:cNvSpPr>
          <p:nvPr>
            <p:ph type="ftr" sz="quarter" idx="11"/>
          </p:nvPr>
        </p:nvSpPr>
        <p:spPr/>
        <p:txBody>
          <a:bodyPr/>
          <a:lstStyle>
            <a:lvl1pPr>
              <a:defRPr/>
            </a:lvl1pPr>
          </a:lstStyle>
          <a:p>
            <a:pPr>
              <a:defRPr/>
            </a:pPr>
            <a:endParaRPr lang="de-DE"/>
          </a:p>
        </p:txBody>
      </p:sp>
      <p:sp>
        <p:nvSpPr>
          <p:cNvPr id="6" name="Foliennummernplatzhalter 17"/>
          <p:cNvSpPr>
            <a:spLocks noGrp="1"/>
          </p:cNvSpPr>
          <p:nvPr>
            <p:ph type="sldNum" sz="quarter" idx="12"/>
          </p:nvPr>
        </p:nvSpPr>
        <p:spPr/>
        <p:txBody>
          <a:bodyPr/>
          <a:lstStyle>
            <a:lvl1pPr>
              <a:defRPr/>
            </a:lvl1pPr>
          </a:lstStyle>
          <a:p>
            <a:fld id="{102E6203-2F8D-4C94-82E8-7BA20F601714}" type="slidenum">
              <a:rPr lang="de-DE"/>
              <a:pPr/>
              <a:t>‹#›</a:t>
            </a:fld>
            <a:endParaRPr lang="de-DE"/>
          </a:p>
        </p:txBody>
      </p:sp>
    </p:spTree>
    <p:extLst>
      <p:ext uri="{BB962C8B-B14F-4D97-AF65-F5344CB8AC3E}">
        <p14:creationId xmlns:p14="http://schemas.microsoft.com/office/powerpoint/2010/main" val="959979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844013" y="274640"/>
            <a:ext cx="1777470" cy="5592761"/>
          </a:xfrm>
        </p:spPr>
        <p:txBody>
          <a:bodyPr vert="eaVert"/>
          <a:lstStyle>
            <a:extLst/>
          </a:lstStyle>
          <a:p>
            <a:r>
              <a:rPr lang="de-DE" smtClean="0"/>
              <a:t>Titelmasterformat durch Klicken bearbeiten</a:t>
            </a:r>
            <a:endParaRPr lang="en-US"/>
          </a:p>
        </p:txBody>
      </p:sp>
      <p:sp>
        <p:nvSpPr>
          <p:cNvPr id="3" name="Vertikaler Textplatzhalter 2"/>
          <p:cNvSpPr>
            <a:spLocks noGrp="1"/>
          </p:cNvSpPr>
          <p:nvPr>
            <p:ph type="body" orient="vert" idx="1"/>
          </p:nvPr>
        </p:nvSpPr>
        <p:spPr>
          <a:xfrm>
            <a:off x="457200" y="274641"/>
            <a:ext cx="6324600" cy="5592760"/>
          </a:xfrm>
        </p:spPr>
        <p:txBody>
          <a:bodyPr vert="eaVert"/>
          <a:lstStyle>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9"/>
          <p:cNvSpPr>
            <a:spLocks noGrp="1"/>
          </p:cNvSpPr>
          <p:nvPr>
            <p:ph type="dt" sz="half" idx="10"/>
          </p:nvPr>
        </p:nvSpPr>
        <p:spPr/>
        <p:txBody>
          <a:bodyPr/>
          <a:lstStyle>
            <a:lvl1pPr>
              <a:defRPr/>
            </a:lvl1pPr>
          </a:lstStyle>
          <a:p>
            <a:pPr>
              <a:defRPr/>
            </a:pPr>
            <a:fld id="{F1069097-B61D-4B1B-B5E4-74B9022C2EC2}" type="datetimeFigureOut">
              <a:rPr lang="de-DE"/>
              <a:pPr>
                <a:defRPr/>
              </a:pPr>
              <a:t>28.01.2013</a:t>
            </a:fld>
            <a:endParaRPr lang="de-DE"/>
          </a:p>
        </p:txBody>
      </p:sp>
      <p:sp>
        <p:nvSpPr>
          <p:cNvPr id="5" name="Fußzeilenplatzhalter 21"/>
          <p:cNvSpPr>
            <a:spLocks noGrp="1"/>
          </p:cNvSpPr>
          <p:nvPr>
            <p:ph type="ftr" sz="quarter" idx="11"/>
          </p:nvPr>
        </p:nvSpPr>
        <p:spPr/>
        <p:txBody>
          <a:bodyPr/>
          <a:lstStyle>
            <a:lvl1pPr>
              <a:defRPr/>
            </a:lvl1pPr>
          </a:lstStyle>
          <a:p>
            <a:pPr>
              <a:defRPr/>
            </a:pPr>
            <a:endParaRPr lang="de-DE"/>
          </a:p>
        </p:txBody>
      </p:sp>
      <p:sp>
        <p:nvSpPr>
          <p:cNvPr id="6" name="Foliennummernplatzhalter 17"/>
          <p:cNvSpPr>
            <a:spLocks noGrp="1"/>
          </p:cNvSpPr>
          <p:nvPr>
            <p:ph type="sldNum" sz="quarter" idx="12"/>
          </p:nvPr>
        </p:nvSpPr>
        <p:spPr/>
        <p:txBody>
          <a:bodyPr/>
          <a:lstStyle>
            <a:lvl1pPr>
              <a:defRPr/>
            </a:lvl1pPr>
          </a:lstStyle>
          <a:p>
            <a:fld id="{ECB52F6B-6300-48C5-AC5F-6A6BE1833C52}" type="slidenum">
              <a:rPr lang="de-DE"/>
              <a:pPr/>
              <a:t>‹#›</a:t>
            </a:fld>
            <a:endParaRPr lang="de-DE"/>
          </a:p>
        </p:txBody>
      </p:sp>
    </p:spTree>
    <p:extLst>
      <p:ext uri="{BB962C8B-B14F-4D97-AF65-F5344CB8AC3E}">
        <p14:creationId xmlns:p14="http://schemas.microsoft.com/office/powerpoint/2010/main" val="31294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Titel 6"/>
          <p:cNvSpPr>
            <a:spLocks noGrp="1"/>
          </p:cNvSpPr>
          <p:nvPr>
            <p:ph type="title"/>
          </p:nvPr>
        </p:nvSpPr>
        <p:spPr/>
        <p:txBody>
          <a:bodyPr rtlCol="0"/>
          <a:lstStyle>
            <a:extLst/>
          </a:lstStyle>
          <a:p>
            <a:r>
              <a:rPr lang="de-DE" smtClean="0"/>
              <a:t>Titelmasterformat durch Klicken bearbeiten</a:t>
            </a:r>
            <a:endParaRPr lang="en-US"/>
          </a:p>
        </p:txBody>
      </p:sp>
      <p:sp>
        <p:nvSpPr>
          <p:cNvPr id="4" name="Datumsplatzhalter 9"/>
          <p:cNvSpPr>
            <a:spLocks noGrp="1"/>
          </p:cNvSpPr>
          <p:nvPr>
            <p:ph type="dt" sz="half" idx="10"/>
          </p:nvPr>
        </p:nvSpPr>
        <p:spPr/>
        <p:txBody>
          <a:bodyPr/>
          <a:lstStyle>
            <a:lvl1pPr>
              <a:defRPr/>
            </a:lvl1pPr>
          </a:lstStyle>
          <a:p>
            <a:pPr>
              <a:defRPr/>
            </a:pPr>
            <a:fld id="{F1649B22-32FA-4E90-8FE9-6FF7CF6741D9}" type="datetimeFigureOut">
              <a:rPr lang="de-DE"/>
              <a:pPr>
                <a:defRPr/>
              </a:pPr>
              <a:t>28.01.2013</a:t>
            </a:fld>
            <a:endParaRPr lang="de-DE"/>
          </a:p>
        </p:txBody>
      </p:sp>
      <p:sp>
        <p:nvSpPr>
          <p:cNvPr id="5" name="Fußzeilenplatzhalter 21"/>
          <p:cNvSpPr>
            <a:spLocks noGrp="1"/>
          </p:cNvSpPr>
          <p:nvPr>
            <p:ph type="ftr" sz="quarter" idx="11"/>
          </p:nvPr>
        </p:nvSpPr>
        <p:spPr/>
        <p:txBody>
          <a:bodyPr/>
          <a:lstStyle>
            <a:lvl1pPr>
              <a:defRPr/>
            </a:lvl1pPr>
          </a:lstStyle>
          <a:p>
            <a:pPr>
              <a:defRPr/>
            </a:pPr>
            <a:endParaRPr lang="de-DE"/>
          </a:p>
        </p:txBody>
      </p:sp>
      <p:sp>
        <p:nvSpPr>
          <p:cNvPr id="6" name="Foliennummernplatzhalter 17"/>
          <p:cNvSpPr>
            <a:spLocks noGrp="1"/>
          </p:cNvSpPr>
          <p:nvPr>
            <p:ph type="sldNum" sz="quarter" idx="12"/>
          </p:nvPr>
        </p:nvSpPr>
        <p:spPr/>
        <p:txBody>
          <a:bodyPr/>
          <a:lstStyle>
            <a:lvl1pPr>
              <a:defRPr/>
            </a:lvl1pPr>
          </a:lstStyle>
          <a:p>
            <a:fld id="{F65B541C-7B4B-4DBC-A8A2-A0C7C585E64A}" type="slidenum">
              <a:rPr lang="de-DE"/>
              <a:pPr/>
              <a:t>‹#›</a:t>
            </a:fld>
            <a:endParaRPr lang="de-DE"/>
          </a:p>
        </p:txBody>
      </p:sp>
    </p:spTree>
    <p:extLst>
      <p:ext uri="{BB962C8B-B14F-4D97-AF65-F5344CB8AC3E}">
        <p14:creationId xmlns:p14="http://schemas.microsoft.com/office/powerpoint/2010/main" val="187824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Ref idx="1002">
        <a:schemeClr val="bg1"/>
      </p:bgRef>
    </p:bg>
    <p:spTree>
      <p:nvGrpSpPr>
        <p:cNvPr id="1" name=""/>
        <p:cNvGrpSpPr/>
        <p:nvPr/>
      </p:nvGrpSpPr>
      <p:grpSpPr>
        <a:xfrm>
          <a:off x="0" y="0"/>
          <a:ext cx="0" cy="0"/>
          <a:chOff x="0" y="0"/>
          <a:chExt cx="0" cy="0"/>
        </a:xfrm>
      </p:grpSpPr>
      <p:sp>
        <p:nvSpPr>
          <p:cNvPr id="4" name="Eingekerbter Richtungspfeil 10"/>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5" name="Eingekerbter Richtungspfeil 11"/>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2" name="Titel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de-DE" smtClean="0"/>
              <a:t>Titelmasterformat durch Klicken bearbeiten</a:t>
            </a:r>
            <a:endParaRPr lang="en-US"/>
          </a:p>
        </p:txBody>
      </p:sp>
      <p:sp>
        <p:nvSpPr>
          <p:cNvPr id="3" name="Textplatzhalt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de-DE" smtClean="0"/>
              <a:t>Textmasterformat bearbeiten</a:t>
            </a:r>
          </a:p>
        </p:txBody>
      </p:sp>
      <p:sp>
        <p:nvSpPr>
          <p:cNvPr id="6" name="Datumsplatzhalter 3"/>
          <p:cNvSpPr>
            <a:spLocks noGrp="1"/>
          </p:cNvSpPr>
          <p:nvPr>
            <p:ph type="dt" sz="half" idx="10"/>
          </p:nvPr>
        </p:nvSpPr>
        <p:spPr/>
        <p:txBody>
          <a:bodyPr/>
          <a:lstStyle>
            <a:lvl1pPr>
              <a:defRPr/>
            </a:lvl1pPr>
            <a:extLst/>
          </a:lstStyle>
          <a:p>
            <a:pPr>
              <a:defRPr/>
            </a:pPr>
            <a:fld id="{A5CD4F6B-0A87-44E6-97F0-C5E56759F5E3}" type="datetimeFigureOut">
              <a:rPr lang="de-DE"/>
              <a:pPr>
                <a:defRPr/>
              </a:pPr>
              <a:t>28.01.2013</a:t>
            </a:fld>
            <a:endParaRPr lang="de-DE"/>
          </a:p>
        </p:txBody>
      </p:sp>
      <p:sp>
        <p:nvSpPr>
          <p:cNvPr id="7" name="Fußzeilenplatzhalter 4"/>
          <p:cNvSpPr>
            <a:spLocks noGrp="1"/>
          </p:cNvSpPr>
          <p:nvPr>
            <p:ph type="ftr" sz="quarter" idx="11"/>
          </p:nvPr>
        </p:nvSpPr>
        <p:spPr/>
        <p:txBody>
          <a:bodyPr/>
          <a:lstStyle>
            <a:lvl1pPr>
              <a:defRPr/>
            </a:lvl1pPr>
            <a:extLst/>
          </a:lstStyle>
          <a:p>
            <a:pPr>
              <a:defRPr/>
            </a:pPr>
            <a:endParaRPr lang="de-DE"/>
          </a:p>
        </p:txBody>
      </p:sp>
      <p:sp>
        <p:nvSpPr>
          <p:cNvPr id="8" name="Foliennummernplatzhalter 5"/>
          <p:cNvSpPr>
            <a:spLocks noGrp="1"/>
          </p:cNvSpPr>
          <p:nvPr>
            <p:ph type="sldNum" sz="quarter" idx="12"/>
          </p:nvPr>
        </p:nvSpPr>
        <p:spPr/>
        <p:txBody>
          <a:bodyPr/>
          <a:lstStyle>
            <a:lvl1pPr>
              <a:defRPr/>
            </a:lvl1pPr>
          </a:lstStyle>
          <a:p>
            <a:fld id="{6837289A-A767-405E-988A-04BE2DBC31AC}" type="slidenum">
              <a:rPr lang="de-DE"/>
              <a:pPr/>
              <a:t>‹#›</a:t>
            </a:fld>
            <a:endParaRPr lang="de-DE"/>
          </a:p>
        </p:txBody>
      </p:sp>
    </p:spTree>
    <p:extLst>
      <p:ext uri="{BB962C8B-B14F-4D97-AF65-F5344CB8AC3E}">
        <p14:creationId xmlns:p14="http://schemas.microsoft.com/office/powerpoint/2010/main" val="37043621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Ref idx="1002">
        <a:schemeClr val="bg1"/>
      </p:bgRef>
    </p:b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Inhaltsplatzhalt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8" name="Titel 7"/>
          <p:cNvSpPr>
            <a:spLocks noGrp="1"/>
          </p:cNvSpPr>
          <p:nvPr>
            <p:ph type="title"/>
          </p:nvPr>
        </p:nvSpPr>
        <p:spPr/>
        <p:txBody>
          <a:bodyPr rtlCol="0"/>
          <a:lstStyle>
            <a:extLst/>
          </a:lstStyle>
          <a:p>
            <a:r>
              <a:rPr lang="de-DE" smtClean="0"/>
              <a:t>Titelmasterformat durch Klicken bearbeiten</a:t>
            </a:r>
            <a:endParaRPr lang="en-US"/>
          </a:p>
        </p:txBody>
      </p:sp>
      <p:sp>
        <p:nvSpPr>
          <p:cNvPr id="5" name="Datumsplatzhalter 4"/>
          <p:cNvSpPr>
            <a:spLocks noGrp="1"/>
          </p:cNvSpPr>
          <p:nvPr>
            <p:ph type="dt" sz="half" idx="10"/>
          </p:nvPr>
        </p:nvSpPr>
        <p:spPr/>
        <p:txBody>
          <a:bodyPr/>
          <a:lstStyle>
            <a:lvl1pPr>
              <a:defRPr/>
            </a:lvl1pPr>
            <a:extLst/>
          </a:lstStyle>
          <a:p>
            <a:pPr>
              <a:defRPr/>
            </a:pPr>
            <a:fld id="{5F427001-F112-4624-B51C-A8241DFB97A5}" type="datetimeFigureOut">
              <a:rPr lang="de-DE"/>
              <a:pPr>
                <a:defRPr/>
              </a:pPr>
              <a:t>28.01.2013</a:t>
            </a:fld>
            <a:endParaRPr lang="de-DE"/>
          </a:p>
        </p:txBody>
      </p:sp>
      <p:sp>
        <p:nvSpPr>
          <p:cNvPr id="6" name="Fußzeilenplatzhalter 5"/>
          <p:cNvSpPr>
            <a:spLocks noGrp="1"/>
          </p:cNvSpPr>
          <p:nvPr>
            <p:ph type="ftr" sz="quarter" idx="11"/>
          </p:nvPr>
        </p:nvSpPr>
        <p:spPr/>
        <p:txBody>
          <a:bodyPr/>
          <a:lstStyle>
            <a:lvl1pPr>
              <a:defRPr/>
            </a:lvl1pPr>
            <a:extLst/>
          </a:lstStyle>
          <a:p>
            <a:pPr>
              <a:defRPr/>
            </a:pPr>
            <a:endParaRPr lang="de-DE"/>
          </a:p>
        </p:txBody>
      </p:sp>
      <p:sp>
        <p:nvSpPr>
          <p:cNvPr id="7" name="Foliennummernplatzhalter 6"/>
          <p:cNvSpPr>
            <a:spLocks noGrp="1"/>
          </p:cNvSpPr>
          <p:nvPr>
            <p:ph type="sldNum" sz="quarter" idx="12"/>
          </p:nvPr>
        </p:nvSpPr>
        <p:spPr/>
        <p:txBody>
          <a:bodyPr/>
          <a:lstStyle>
            <a:lvl1pPr>
              <a:defRPr/>
            </a:lvl1pPr>
          </a:lstStyle>
          <a:p>
            <a:fld id="{398C1B5F-028B-4D21-B8BB-781129C8E4D6}" type="slidenum">
              <a:rPr lang="de-DE"/>
              <a:pPr/>
              <a:t>‹#›</a:t>
            </a:fld>
            <a:endParaRPr lang="de-DE"/>
          </a:p>
        </p:txBody>
      </p:sp>
    </p:spTree>
    <p:extLst>
      <p:ext uri="{BB962C8B-B14F-4D97-AF65-F5344CB8AC3E}">
        <p14:creationId xmlns:p14="http://schemas.microsoft.com/office/powerpoint/2010/main" val="221086910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8229600" cy="1143000"/>
          </a:xfrm>
        </p:spPr>
        <p:txBody>
          <a:bodyPr/>
          <a:lstStyle>
            <a:lvl1pPr>
              <a:defRPr/>
            </a:lvl1pPr>
            <a:extLst/>
          </a:lstStyle>
          <a:p>
            <a:r>
              <a:rPr lang="de-DE" smtClean="0"/>
              <a:t>Titelmasterformat durch Klicken bearbeiten</a:t>
            </a:r>
            <a:endParaRPr lang="en-US"/>
          </a:p>
        </p:txBody>
      </p:sp>
      <p:sp>
        <p:nvSpPr>
          <p:cNvPr id="3" name="Textplatzhalt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de-DE" smtClean="0"/>
              <a:t>Textmasterformat bearbeiten</a:t>
            </a:r>
          </a:p>
        </p:txBody>
      </p:sp>
      <p:sp>
        <p:nvSpPr>
          <p:cNvPr id="4" name="Textplatzhalt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de-DE" smtClean="0"/>
              <a:t>Textmasterformat bearbeiten</a:t>
            </a:r>
          </a:p>
        </p:txBody>
      </p:sp>
      <p:sp>
        <p:nvSpPr>
          <p:cNvPr id="5" name="Inhaltsplatzhalt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Inhaltsplatzhalt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Datumsplatzhalter 6"/>
          <p:cNvSpPr>
            <a:spLocks noGrp="1"/>
          </p:cNvSpPr>
          <p:nvPr>
            <p:ph type="dt" sz="half" idx="10"/>
          </p:nvPr>
        </p:nvSpPr>
        <p:spPr/>
        <p:txBody>
          <a:bodyPr/>
          <a:lstStyle>
            <a:lvl1pPr>
              <a:defRPr/>
            </a:lvl1pPr>
            <a:extLst/>
          </a:lstStyle>
          <a:p>
            <a:pPr>
              <a:defRPr/>
            </a:pPr>
            <a:fld id="{176957BF-DD06-4699-A1E1-94C5C28E4879}" type="datetimeFigureOut">
              <a:rPr lang="de-DE"/>
              <a:pPr>
                <a:defRPr/>
              </a:pPr>
              <a:t>28.01.2013</a:t>
            </a:fld>
            <a:endParaRPr lang="de-DE"/>
          </a:p>
        </p:txBody>
      </p:sp>
      <p:sp>
        <p:nvSpPr>
          <p:cNvPr id="8" name="Fußzeilenplatzhalter 7"/>
          <p:cNvSpPr>
            <a:spLocks noGrp="1"/>
          </p:cNvSpPr>
          <p:nvPr>
            <p:ph type="ftr" sz="quarter" idx="11"/>
          </p:nvPr>
        </p:nvSpPr>
        <p:spPr/>
        <p:txBody>
          <a:bodyPr/>
          <a:lstStyle>
            <a:lvl1pPr>
              <a:defRPr/>
            </a:lvl1pPr>
            <a:extLst/>
          </a:lstStyle>
          <a:p>
            <a:pPr>
              <a:defRPr/>
            </a:pPr>
            <a:endParaRPr lang="de-DE"/>
          </a:p>
        </p:txBody>
      </p:sp>
      <p:sp>
        <p:nvSpPr>
          <p:cNvPr id="9" name="Foliennummernplatzhalter 8"/>
          <p:cNvSpPr>
            <a:spLocks noGrp="1"/>
          </p:cNvSpPr>
          <p:nvPr>
            <p:ph type="sldNum" sz="quarter" idx="12"/>
          </p:nvPr>
        </p:nvSpPr>
        <p:spPr/>
        <p:txBody>
          <a:bodyPr/>
          <a:lstStyle>
            <a:lvl1pPr>
              <a:defRPr/>
            </a:lvl1pPr>
          </a:lstStyle>
          <a:p>
            <a:fld id="{B6B5C52B-AFF9-49B0-85CC-A12E60B0ADD0}" type="slidenum">
              <a:rPr lang="de-DE"/>
              <a:pPr/>
              <a:t>‹#›</a:t>
            </a:fld>
            <a:endParaRPr lang="de-DE"/>
          </a:p>
        </p:txBody>
      </p:sp>
    </p:spTree>
    <p:extLst>
      <p:ext uri="{BB962C8B-B14F-4D97-AF65-F5344CB8AC3E}">
        <p14:creationId xmlns:p14="http://schemas.microsoft.com/office/powerpoint/2010/main" val="251430881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bg>
      <p:bgRef idx="1002">
        <a:schemeClr val="bg1"/>
      </p:bgRef>
    </p:bg>
    <p:spTree>
      <p:nvGrpSpPr>
        <p:cNvPr id="1" name=""/>
        <p:cNvGrpSpPr/>
        <p:nvPr/>
      </p:nvGrpSpPr>
      <p:grpSpPr>
        <a:xfrm>
          <a:off x="0" y="0"/>
          <a:ext cx="0" cy="0"/>
          <a:chOff x="0" y="0"/>
          <a:chExt cx="0" cy="0"/>
        </a:xfrm>
      </p:grpSpPr>
      <p:sp>
        <p:nvSpPr>
          <p:cNvPr id="6" name="Titel 5"/>
          <p:cNvSpPr>
            <a:spLocks noGrp="1"/>
          </p:cNvSpPr>
          <p:nvPr>
            <p:ph type="title"/>
          </p:nvPr>
        </p:nvSpPr>
        <p:spPr/>
        <p:txBody>
          <a:bodyPr rtlCol="0"/>
          <a:lstStyle>
            <a:extLst/>
          </a:lstStyle>
          <a:p>
            <a:r>
              <a:rPr lang="de-DE" smtClean="0"/>
              <a:t>Titelmasterformat durch Klicken bearbeiten</a:t>
            </a:r>
            <a:endParaRPr lang="en-US"/>
          </a:p>
        </p:txBody>
      </p:sp>
      <p:sp>
        <p:nvSpPr>
          <p:cNvPr id="3" name="Datumsplatzhalter 2"/>
          <p:cNvSpPr>
            <a:spLocks noGrp="1"/>
          </p:cNvSpPr>
          <p:nvPr>
            <p:ph type="dt" sz="half" idx="10"/>
          </p:nvPr>
        </p:nvSpPr>
        <p:spPr/>
        <p:txBody>
          <a:bodyPr/>
          <a:lstStyle>
            <a:lvl1pPr>
              <a:defRPr/>
            </a:lvl1pPr>
            <a:extLst/>
          </a:lstStyle>
          <a:p>
            <a:pPr>
              <a:defRPr/>
            </a:pPr>
            <a:fld id="{6C472F11-3CFD-44E0-A2C6-5AC74CE65A37}" type="datetimeFigureOut">
              <a:rPr lang="de-DE"/>
              <a:pPr>
                <a:defRPr/>
              </a:pPr>
              <a:t>28.01.2013</a:t>
            </a:fld>
            <a:endParaRPr lang="de-DE"/>
          </a:p>
        </p:txBody>
      </p:sp>
      <p:sp>
        <p:nvSpPr>
          <p:cNvPr id="4" name="Fußzeilenplatzhalter 3"/>
          <p:cNvSpPr>
            <a:spLocks noGrp="1"/>
          </p:cNvSpPr>
          <p:nvPr>
            <p:ph type="ftr" sz="quarter" idx="11"/>
          </p:nvPr>
        </p:nvSpPr>
        <p:spPr/>
        <p:txBody>
          <a:bodyPr/>
          <a:lstStyle>
            <a:lvl1pPr>
              <a:defRPr/>
            </a:lvl1pPr>
            <a:extLst/>
          </a:lstStyle>
          <a:p>
            <a:pPr>
              <a:defRPr/>
            </a:pPr>
            <a:endParaRPr lang="de-DE"/>
          </a:p>
        </p:txBody>
      </p:sp>
      <p:sp>
        <p:nvSpPr>
          <p:cNvPr id="5" name="Foliennummernplatzhalter 4"/>
          <p:cNvSpPr>
            <a:spLocks noGrp="1"/>
          </p:cNvSpPr>
          <p:nvPr>
            <p:ph type="sldNum" sz="quarter" idx="12"/>
          </p:nvPr>
        </p:nvSpPr>
        <p:spPr/>
        <p:txBody>
          <a:bodyPr/>
          <a:lstStyle>
            <a:lvl1pPr>
              <a:defRPr/>
            </a:lvl1pPr>
          </a:lstStyle>
          <a:p>
            <a:fld id="{EB554054-C5AA-48F0-8363-DC09E0FE41EC}" type="slidenum">
              <a:rPr lang="de-DE"/>
              <a:pPr/>
              <a:t>‹#›</a:t>
            </a:fld>
            <a:endParaRPr lang="de-DE"/>
          </a:p>
        </p:txBody>
      </p:sp>
    </p:spTree>
    <p:extLst>
      <p:ext uri="{BB962C8B-B14F-4D97-AF65-F5344CB8AC3E}">
        <p14:creationId xmlns:p14="http://schemas.microsoft.com/office/powerpoint/2010/main" val="284425330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9"/>
          <p:cNvSpPr>
            <a:spLocks noGrp="1"/>
          </p:cNvSpPr>
          <p:nvPr>
            <p:ph type="dt" sz="half" idx="10"/>
          </p:nvPr>
        </p:nvSpPr>
        <p:spPr/>
        <p:txBody>
          <a:bodyPr/>
          <a:lstStyle>
            <a:lvl1pPr>
              <a:defRPr/>
            </a:lvl1pPr>
          </a:lstStyle>
          <a:p>
            <a:pPr>
              <a:defRPr/>
            </a:pPr>
            <a:fld id="{D01BB5C9-0325-42FF-A9E6-448B9953CB0B}" type="datetimeFigureOut">
              <a:rPr lang="de-DE"/>
              <a:pPr>
                <a:defRPr/>
              </a:pPr>
              <a:t>28.01.2013</a:t>
            </a:fld>
            <a:endParaRPr lang="de-DE"/>
          </a:p>
        </p:txBody>
      </p:sp>
      <p:sp>
        <p:nvSpPr>
          <p:cNvPr id="3" name="Fußzeilenplatzhalter 21"/>
          <p:cNvSpPr>
            <a:spLocks noGrp="1"/>
          </p:cNvSpPr>
          <p:nvPr>
            <p:ph type="ftr" sz="quarter" idx="11"/>
          </p:nvPr>
        </p:nvSpPr>
        <p:spPr/>
        <p:txBody>
          <a:bodyPr/>
          <a:lstStyle>
            <a:lvl1pPr>
              <a:defRPr/>
            </a:lvl1pPr>
          </a:lstStyle>
          <a:p>
            <a:pPr>
              <a:defRPr/>
            </a:pPr>
            <a:endParaRPr lang="de-DE"/>
          </a:p>
        </p:txBody>
      </p:sp>
      <p:sp>
        <p:nvSpPr>
          <p:cNvPr id="4" name="Foliennummernplatzhalter 17"/>
          <p:cNvSpPr>
            <a:spLocks noGrp="1"/>
          </p:cNvSpPr>
          <p:nvPr>
            <p:ph type="sldNum" sz="quarter" idx="12"/>
          </p:nvPr>
        </p:nvSpPr>
        <p:spPr/>
        <p:txBody>
          <a:bodyPr/>
          <a:lstStyle>
            <a:lvl1pPr>
              <a:defRPr/>
            </a:lvl1pPr>
          </a:lstStyle>
          <a:p>
            <a:fld id="{7CFE1F33-FC45-4C44-A59C-83E11C9B7301}" type="slidenum">
              <a:rPr lang="de-DE"/>
              <a:pPr/>
              <a:t>‹#›</a:t>
            </a:fld>
            <a:endParaRPr lang="de-DE"/>
          </a:p>
        </p:txBody>
      </p:sp>
    </p:spTree>
    <p:extLst>
      <p:ext uri="{BB962C8B-B14F-4D97-AF65-F5344CB8AC3E}">
        <p14:creationId xmlns:p14="http://schemas.microsoft.com/office/powerpoint/2010/main" val="907265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bg>
      <p:bgRef idx="1003">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de-DE" smtClean="0"/>
              <a:t>Titelmasterformat durch Klicken bearbeiten</a:t>
            </a:r>
            <a:endParaRPr lang="en-US"/>
          </a:p>
        </p:txBody>
      </p:sp>
      <p:sp>
        <p:nvSpPr>
          <p:cNvPr id="3" name="Textplatzhalt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de-DE" smtClean="0"/>
              <a:t>Textmasterformat bearbeiten</a:t>
            </a:r>
          </a:p>
        </p:txBody>
      </p:sp>
      <p:sp>
        <p:nvSpPr>
          <p:cNvPr id="4" name="Inhaltsplatzhalt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Datumsplatzhalter 4"/>
          <p:cNvSpPr>
            <a:spLocks noGrp="1"/>
          </p:cNvSpPr>
          <p:nvPr>
            <p:ph type="dt" sz="half" idx="10"/>
          </p:nvPr>
        </p:nvSpPr>
        <p:spPr/>
        <p:txBody>
          <a:bodyPr/>
          <a:lstStyle>
            <a:lvl1pPr>
              <a:defRPr/>
            </a:lvl1pPr>
            <a:extLst/>
          </a:lstStyle>
          <a:p>
            <a:pPr>
              <a:defRPr/>
            </a:pPr>
            <a:fld id="{AB7A098C-4E54-41EE-BDBE-1F085BA2016F}" type="datetimeFigureOut">
              <a:rPr lang="de-DE"/>
              <a:pPr>
                <a:defRPr/>
              </a:pPr>
              <a:t>28.01.2013</a:t>
            </a:fld>
            <a:endParaRPr lang="de-DE"/>
          </a:p>
        </p:txBody>
      </p:sp>
      <p:sp>
        <p:nvSpPr>
          <p:cNvPr id="6" name="Fußzeilenplatzhalter 5"/>
          <p:cNvSpPr>
            <a:spLocks noGrp="1"/>
          </p:cNvSpPr>
          <p:nvPr>
            <p:ph type="ftr" sz="quarter" idx="11"/>
          </p:nvPr>
        </p:nvSpPr>
        <p:spPr/>
        <p:txBody>
          <a:bodyPr/>
          <a:lstStyle>
            <a:lvl1pPr>
              <a:defRPr/>
            </a:lvl1pPr>
            <a:extLst/>
          </a:lstStyle>
          <a:p>
            <a:pPr>
              <a:defRPr/>
            </a:pPr>
            <a:endParaRPr lang="de-DE"/>
          </a:p>
        </p:txBody>
      </p:sp>
      <p:sp>
        <p:nvSpPr>
          <p:cNvPr id="7" name="Foliennummernplatzhalter 6"/>
          <p:cNvSpPr>
            <a:spLocks noGrp="1"/>
          </p:cNvSpPr>
          <p:nvPr>
            <p:ph type="sldNum" sz="quarter" idx="12"/>
          </p:nvPr>
        </p:nvSpPr>
        <p:spPr/>
        <p:txBody>
          <a:bodyPr/>
          <a:lstStyle>
            <a:lvl1pPr>
              <a:defRPr/>
            </a:lvl1pPr>
          </a:lstStyle>
          <a:p>
            <a:fld id="{1E3C0025-BD7B-45DD-A0F1-DA609B007EE0}" type="slidenum">
              <a:rPr lang="de-DE"/>
              <a:pPr/>
              <a:t>‹#›</a:t>
            </a:fld>
            <a:endParaRPr lang="de-DE"/>
          </a:p>
        </p:txBody>
      </p:sp>
    </p:spTree>
    <p:extLst>
      <p:ext uri="{BB962C8B-B14F-4D97-AF65-F5344CB8AC3E}">
        <p14:creationId xmlns:p14="http://schemas.microsoft.com/office/powerpoint/2010/main" val="421170769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bg>
      <p:bgRef idx="1002">
        <a:schemeClr val="bg1"/>
      </p:bgRef>
    </p:bg>
    <p:spTree>
      <p:nvGrpSpPr>
        <p:cNvPr id="1" name=""/>
        <p:cNvGrpSpPr/>
        <p:nvPr/>
      </p:nvGrpSpPr>
      <p:grpSpPr>
        <a:xfrm>
          <a:off x="0" y="0"/>
          <a:ext cx="0" cy="0"/>
          <a:chOff x="0" y="0"/>
          <a:chExt cx="0" cy="0"/>
        </a:xfrm>
      </p:grpSpPr>
      <p:sp>
        <p:nvSpPr>
          <p:cNvPr id="5" name="Freihandform 10"/>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6" name="Freihandform 15"/>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echtwinkliges Dreieck 15"/>
          <p:cNvSpPr>
            <a:spLocks/>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8" name="Gerade Verbindung 16"/>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Eingekerbter Richtungspfeil 1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10" name="Eingekerbter Richtungspfeil 1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4" name="Textplatzhalt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de-DE" smtClean="0"/>
              <a:t>Textmasterformat bearbeiten</a:t>
            </a:r>
          </a:p>
        </p:txBody>
      </p:sp>
      <p:sp>
        <p:nvSpPr>
          <p:cNvPr id="3" name="Bildplatzhalt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de-DE" noProof="0" smtClean="0"/>
              <a:t>Bild durch Klicken auf Symbol hinzufügen</a:t>
            </a:r>
            <a:endParaRPr lang="en-US" noProof="0" dirty="0"/>
          </a:p>
        </p:txBody>
      </p:sp>
      <p:sp>
        <p:nvSpPr>
          <p:cNvPr id="2" name="Titel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de-DE" smtClean="0"/>
              <a:t>Titelmasterformat durch Klicken bearbeiten</a:t>
            </a:r>
            <a:endParaRPr lang="en-US"/>
          </a:p>
        </p:txBody>
      </p:sp>
      <p:sp>
        <p:nvSpPr>
          <p:cNvPr id="11" name="Datumsplatzhalter 4"/>
          <p:cNvSpPr>
            <a:spLocks noGrp="1"/>
          </p:cNvSpPr>
          <p:nvPr>
            <p:ph type="dt" sz="half" idx="10"/>
          </p:nvPr>
        </p:nvSpPr>
        <p:spPr/>
        <p:txBody>
          <a:bodyPr/>
          <a:lstStyle>
            <a:lvl1pPr>
              <a:defRPr>
                <a:solidFill>
                  <a:schemeClr val="tx1"/>
                </a:solidFill>
              </a:defRPr>
            </a:lvl1pPr>
            <a:extLst/>
          </a:lstStyle>
          <a:p>
            <a:pPr>
              <a:defRPr/>
            </a:pPr>
            <a:fld id="{13B6824A-51D3-47FE-96F6-F8C3F054C1F8}" type="datetimeFigureOut">
              <a:rPr lang="de-DE"/>
              <a:pPr>
                <a:defRPr/>
              </a:pPr>
              <a:t>28.01.2013</a:t>
            </a:fld>
            <a:endParaRPr lang="de-DE"/>
          </a:p>
        </p:txBody>
      </p:sp>
      <p:sp>
        <p:nvSpPr>
          <p:cNvPr id="12" name="Fußzeilenplatzhalter 5"/>
          <p:cNvSpPr>
            <a:spLocks noGrp="1"/>
          </p:cNvSpPr>
          <p:nvPr>
            <p:ph type="ftr" sz="quarter" idx="11"/>
          </p:nvPr>
        </p:nvSpPr>
        <p:spPr/>
        <p:txBody>
          <a:bodyPr/>
          <a:lstStyle>
            <a:lvl1pPr>
              <a:defRPr>
                <a:solidFill>
                  <a:schemeClr val="tx1"/>
                </a:solidFill>
              </a:defRPr>
            </a:lvl1pPr>
            <a:extLst/>
          </a:lstStyle>
          <a:p>
            <a:pPr>
              <a:defRPr/>
            </a:pPr>
            <a:endParaRPr lang="de-DE"/>
          </a:p>
        </p:txBody>
      </p:sp>
      <p:sp>
        <p:nvSpPr>
          <p:cNvPr id="13" name="Foliennummernplatzhalter 6"/>
          <p:cNvSpPr>
            <a:spLocks noGrp="1"/>
          </p:cNvSpPr>
          <p:nvPr>
            <p:ph type="sldNum" sz="quarter" idx="12"/>
          </p:nvPr>
        </p:nvSpPr>
        <p:spPr/>
        <p:txBody>
          <a:bodyPr/>
          <a:lstStyle>
            <a:lvl1pPr>
              <a:defRPr/>
            </a:lvl1pPr>
          </a:lstStyle>
          <a:p>
            <a:fld id="{BE7BAD4B-B919-4D33-9764-42B60095B784}" type="slidenum">
              <a:rPr lang="de-DE"/>
              <a:pPr/>
              <a:t>‹#›</a:t>
            </a:fld>
            <a:endParaRPr lang="de-DE"/>
          </a:p>
        </p:txBody>
      </p:sp>
    </p:spTree>
    <p:extLst>
      <p:ext uri="{BB962C8B-B14F-4D97-AF65-F5344CB8AC3E}">
        <p14:creationId xmlns:p14="http://schemas.microsoft.com/office/powerpoint/2010/main" val="141147108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ihand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027" name="Freihandform 11"/>
          <p:cNvSpPr>
            <a:spLocks/>
          </p:cNvSpPr>
          <p:nvPr/>
        </p:nvSpPr>
        <p:spPr bwMode="auto">
          <a:xfrm>
            <a:off x="485775" y="5938838"/>
            <a:ext cx="3690938" cy="933450"/>
          </a:xfrm>
          <a:custGeom>
            <a:avLst/>
            <a:gdLst>
              <a:gd name="T0" fmla="*/ 0 w 5591"/>
              <a:gd name="T1" fmla="*/ 0 h 588"/>
              <a:gd name="T2" fmla="*/ 2147483647 w 5591"/>
              <a:gd name="T3" fmla="*/ 0 h 588"/>
              <a:gd name="T4" fmla="*/ 2147483647 w 5591"/>
              <a:gd name="T5" fmla="*/ 2147483647 h 588"/>
              <a:gd name="T6" fmla="*/ 2147483647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echtwinkliges Dreieck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5" name="Gerade Verbindung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elplatzhalt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de-DE" smtClean="0"/>
              <a:t>Titelmasterformat durch Klicken bearbeiten</a:t>
            </a:r>
            <a:endParaRPr lang="en-US"/>
          </a:p>
        </p:txBody>
      </p:sp>
      <p:sp>
        <p:nvSpPr>
          <p:cNvPr id="1033" name="Textplatzhalt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smtClean="0"/>
          </a:p>
        </p:txBody>
      </p:sp>
      <p:sp>
        <p:nvSpPr>
          <p:cNvPr id="10" name="Datumsplatzhalt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defRPr>
            </a:lvl1pPr>
            <a:extLst/>
          </a:lstStyle>
          <a:p>
            <a:pPr>
              <a:defRPr/>
            </a:pPr>
            <a:fld id="{12B1EE10-D29E-4B83-AE12-D2525C6957C6}" type="datetimeFigureOut">
              <a:rPr lang="de-DE"/>
              <a:pPr>
                <a:defRPr/>
              </a:pPr>
              <a:t>28.01.2013</a:t>
            </a:fld>
            <a:endParaRPr lang="de-DE"/>
          </a:p>
        </p:txBody>
      </p:sp>
      <p:sp>
        <p:nvSpPr>
          <p:cNvPr id="22" name="Fußzeilenplatzhalter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defRPr>
            </a:lvl1pPr>
            <a:extLst/>
          </a:lstStyle>
          <a:p>
            <a:pPr>
              <a:defRPr/>
            </a:pPr>
            <a:endParaRPr lang="de-DE"/>
          </a:p>
        </p:txBody>
      </p:sp>
      <p:sp>
        <p:nvSpPr>
          <p:cNvPr id="18" name="Foliennummernplatzhalt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vl1pPr>
          </a:lstStyle>
          <a:p>
            <a:fld id="{DCBFFF10-4FE1-4303-9FA5-A651C32E58DC}" type="slidenum">
              <a:rPr lang="de-DE"/>
              <a:pPr/>
              <a:t>‹#›</a:t>
            </a:fld>
            <a:endParaRPr lang="de-DE"/>
          </a:p>
        </p:txBody>
      </p:sp>
    </p:spTree>
  </p:cSld>
  <p:clrMap bg1="lt1" tx1="dk1" bg2="lt2" tx2="dk2" accent1="accent1" accent2="accent2" accent3="accent3" accent4="accent4" accent5="accent5" accent6="accent6" hlink="hlink" folHlink="folHlink"/>
  <p:sldLayoutIdLst>
    <p:sldLayoutId id="2147483779" r:id="rId1"/>
    <p:sldLayoutId id="2147483778" r:id="rId2"/>
    <p:sldLayoutId id="2147483780" r:id="rId3"/>
    <p:sldLayoutId id="2147483781" r:id="rId4"/>
    <p:sldLayoutId id="2147483782" r:id="rId5"/>
    <p:sldLayoutId id="2147483783" r:id="rId6"/>
    <p:sldLayoutId id="2147483777" r:id="rId7"/>
    <p:sldLayoutId id="2147483784" r:id="rId8"/>
    <p:sldLayoutId id="2147483785" r:id="rId9"/>
    <p:sldLayoutId id="2147483776" r:id="rId10"/>
    <p:sldLayoutId id="2147483775"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jpeg"/><Relationship Id="rId5" Type="http://schemas.openxmlformats.org/officeDocument/2006/relationships/hyperlink" Target="http://www.universalpeacefoundation.org/1/images/stories/PranavalayamBig.jpg"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611188" y="1619155"/>
            <a:ext cx="7848872" cy="2131967"/>
          </a:xfrm>
          <a:prstGeom prst="rect">
            <a:avLst/>
          </a:prstGeom>
          <a:scene3d>
            <a:camera prst="orthographicFront"/>
            <a:lightRig rig="threePt" dir="t"/>
          </a:scene3d>
          <a:sp3d>
            <a:bevelB/>
          </a:sp3d>
        </p:spPr>
      </p:pic>
      <p:sp>
        <p:nvSpPr>
          <p:cNvPr id="9219" name="Untertitel 2"/>
          <p:cNvSpPr>
            <a:spLocks noGrp="1"/>
          </p:cNvSpPr>
          <p:nvPr>
            <p:ph type="subTitle" idx="1"/>
          </p:nvPr>
        </p:nvSpPr>
        <p:spPr>
          <a:xfrm>
            <a:off x="611188" y="4005263"/>
            <a:ext cx="7632700" cy="719137"/>
          </a:xfrm>
        </p:spPr>
        <p:txBody>
          <a:bodyPr/>
          <a:lstStyle/>
          <a:p>
            <a:pPr marR="0" eaLnBrk="1" hangingPunct="1"/>
            <a:r>
              <a:rPr lang="de-DE" dirty="0" smtClean="0"/>
              <a:t>Awaken your Energy &amp; Design your Life</a:t>
            </a:r>
          </a:p>
        </p:txBody>
      </p:sp>
      <p:pic>
        <p:nvPicPr>
          <p:cNvPr id="4" name="Picture 2" descr="Pranavalayam">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466" y="265706"/>
            <a:ext cx="1296144" cy="13534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Samajavaragamana">
            <a:hlinkClick r:id="" action="ppaction://media"/>
          </p:cNvPr>
          <p:cNvPicPr>
            <a:picLocks noChangeAspect="1"/>
          </p:cNvPicPr>
          <p:nvPr>
            <a:audioFile r:link="rId1"/>
            <p:extLst>
              <p:ext uri="{DAA4B4D4-6D71-4841-9C94-3DE7FCFB9230}">
                <p14:media xmlns:p14="http://schemas.microsoft.com/office/powerpoint/2010/main" r:embed="rId2">
                  <p14:trim end="316308.8163"/>
                </p14:media>
              </p:ext>
            </p:extLst>
          </p:nvPr>
        </p:nvPicPr>
        <p:blipFill>
          <a:blip r:embed="rId7"/>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131" y="1658754"/>
            <a:ext cx="3466728" cy="1143000"/>
          </a:xfrm>
        </p:spPr>
        <p:txBody>
          <a:bodyPr>
            <a:normAutofit/>
          </a:bodyPr>
          <a:lstStyle/>
          <a:p>
            <a:r>
              <a:rPr lang="en-US" sz="2800" dirty="0" err="1" smtClean="0"/>
              <a:t>Agnya</a:t>
            </a:r>
            <a:r>
              <a:rPr lang="en-US" sz="2800" dirty="0"/>
              <a:t> </a:t>
            </a:r>
            <a:r>
              <a:rPr lang="en-US" sz="2800" dirty="0" smtClean="0"/>
              <a:t>– Third Eye</a:t>
            </a:r>
            <a:endParaRPr lang="en-US" sz="2800" dirty="0"/>
          </a:p>
        </p:txBody>
      </p:sp>
      <p:pic>
        <p:nvPicPr>
          <p:cNvPr id="1026" name="Picture 2" descr="http://1.2.3.9/bmi/www.mahashakthiyogam.de/wp-content/uploads/2012/06/Anja_Chakra_2-300x2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045858"/>
            <a:ext cx="1842950" cy="1437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1.2.3.11/bmi/www.mahashakthiyogam.de/wp-content/uploads/2012/06/AtmaShakthi2-300x2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404" y="2420888"/>
            <a:ext cx="4176464" cy="381450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p:cNvSpPr txBox="1">
            <a:spLocks/>
          </p:cNvSpPr>
          <p:nvPr/>
        </p:nvSpPr>
        <p:spPr>
          <a:xfrm>
            <a:off x="5436096" y="1484784"/>
            <a:ext cx="3466728" cy="1143000"/>
          </a:xfrm>
          <a:prstGeom prst="rect">
            <a:avLst/>
          </a:prstGeom>
        </p:spPr>
        <p:txBody>
          <a:bodyPr vert="horz" rtlCol="0" anchor="ctr">
            <a:normAutofit fontScale="975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2800" dirty="0" smtClean="0"/>
              <a:t>Sahasrahara</a:t>
            </a:r>
            <a:endParaRPr lang="en-US" sz="2800" dirty="0"/>
          </a:p>
        </p:txBody>
      </p:sp>
      <p:sp>
        <p:nvSpPr>
          <p:cNvPr id="7" name="Title 2"/>
          <p:cNvSpPr txBox="1">
            <a:spLocks/>
          </p:cNvSpPr>
          <p:nvPr/>
        </p:nvSpPr>
        <p:spPr>
          <a:xfrm>
            <a:off x="457200" y="274638"/>
            <a:ext cx="8229600" cy="1143000"/>
          </a:xfrm>
          <a:prstGeom prst="rect">
            <a:avLst/>
          </a:prstGeom>
        </p:spPr>
        <p:txBody>
          <a:bodyPr vert="horz" rtlCol="0" anchor="ctr">
            <a:normAutofit fontScale="90000"/>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mtClean="0"/>
              <a:t>Kundalini MahaShakthi Upadesam</a:t>
            </a:r>
            <a:endParaRPr lang="en-US" dirty="0"/>
          </a:p>
        </p:txBody>
      </p:sp>
      <p:pic>
        <p:nvPicPr>
          <p:cNvPr id="2" name="Picture 1"/>
          <p:cNvPicPr>
            <a:picLocks noChangeAspect="1"/>
          </p:cNvPicPr>
          <p:nvPr/>
        </p:nvPicPr>
        <p:blipFill>
          <a:blip r:embed="rId4"/>
          <a:stretch>
            <a:fillRect/>
          </a:stretch>
        </p:blipFill>
        <p:spPr>
          <a:xfrm>
            <a:off x="2317303" y="2841029"/>
            <a:ext cx="1920260" cy="2435927"/>
          </a:xfrm>
          <a:prstGeom prst="rect">
            <a:avLst/>
          </a:prstGeom>
        </p:spPr>
      </p:pic>
    </p:spTree>
    <p:extLst>
      <p:ext uri="{BB962C8B-B14F-4D97-AF65-F5344CB8AC3E}">
        <p14:creationId xmlns:p14="http://schemas.microsoft.com/office/powerpoint/2010/main" val="3113097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1400" dirty="0" smtClean="0"/>
              <a:t>A experienced Kundalini Wisdom teacher can make others realize the MahaShakthi through his / her own field</a:t>
            </a:r>
          </a:p>
          <a:p>
            <a:pPr>
              <a:lnSpc>
                <a:spcPct val="150000"/>
              </a:lnSpc>
            </a:pPr>
            <a:r>
              <a:rPr lang="en-US" sz="1400" dirty="0" smtClean="0"/>
              <a:t>Once initiated a pulse, heat sensation or pressure sensation is felt in forehead and Sahasrahara</a:t>
            </a:r>
            <a:r>
              <a:rPr lang="en-US" sz="1400" dirty="0"/>
              <a:t>.</a:t>
            </a:r>
            <a:endParaRPr lang="en-US" sz="1400" dirty="0" smtClean="0"/>
          </a:p>
          <a:p>
            <a:pPr>
              <a:lnSpc>
                <a:spcPct val="150000"/>
              </a:lnSpc>
            </a:pPr>
            <a:r>
              <a:rPr lang="en-US" sz="1400" dirty="0" smtClean="0"/>
              <a:t>Observing this 20 minutes in morning and evening is called Kundalini meditation</a:t>
            </a:r>
          </a:p>
          <a:p>
            <a:pPr>
              <a:lnSpc>
                <a:spcPct val="150000"/>
              </a:lnSpc>
            </a:pPr>
            <a:r>
              <a:rPr lang="en-US" sz="1400" dirty="0" smtClean="0"/>
              <a:t>One can follow any belief system as they want. For the first 3 weeks after initiation </a:t>
            </a:r>
            <a:r>
              <a:rPr lang="en-US" sz="1400" dirty="0" err="1" smtClean="0"/>
              <a:t>Brahmacharya</a:t>
            </a:r>
            <a:r>
              <a:rPr lang="en-US" sz="1400" dirty="0" smtClean="0"/>
              <a:t> is recommended for feeling the experience</a:t>
            </a:r>
          </a:p>
          <a:p>
            <a:pPr>
              <a:lnSpc>
                <a:spcPct val="150000"/>
              </a:lnSpc>
            </a:pPr>
            <a:r>
              <a:rPr lang="en-US" sz="1400" dirty="0" smtClean="0"/>
              <a:t>Only a Kundalini spark is awakened during initiation, practioners practice devotion and dedication does the actual awakening step by step</a:t>
            </a:r>
          </a:p>
          <a:p>
            <a:pPr>
              <a:lnSpc>
                <a:spcPct val="150000"/>
              </a:lnSpc>
            </a:pPr>
            <a:r>
              <a:rPr lang="en-US" sz="1400" dirty="0" smtClean="0"/>
              <a:t>No miracles , practice and development will be slow but steady until all the chakras turn upwards</a:t>
            </a:r>
          </a:p>
          <a:p>
            <a:endParaRPr lang="en-US" sz="2000" dirty="0"/>
          </a:p>
        </p:txBody>
      </p:sp>
      <p:sp>
        <p:nvSpPr>
          <p:cNvPr id="3" name="Title 2"/>
          <p:cNvSpPr>
            <a:spLocks noGrp="1"/>
          </p:cNvSpPr>
          <p:nvPr>
            <p:ph type="title"/>
          </p:nvPr>
        </p:nvSpPr>
        <p:spPr/>
        <p:txBody>
          <a:bodyPr>
            <a:normAutofit fontScale="90000"/>
          </a:bodyPr>
          <a:lstStyle/>
          <a:p>
            <a:r>
              <a:rPr lang="en-US" dirty="0" smtClean="0"/>
              <a:t>Kundalini MahaShakthi </a:t>
            </a:r>
            <a:r>
              <a:rPr lang="en-US" dirty="0" err="1" smtClean="0"/>
              <a:t>Upadesam</a:t>
            </a:r>
            <a:endParaRPr lang="en-US" dirty="0"/>
          </a:p>
        </p:txBody>
      </p:sp>
    </p:spTree>
    <p:extLst>
      <p:ext uri="{BB962C8B-B14F-4D97-AF65-F5344CB8AC3E}">
        <p14:creationId xmlns:p14="http://schemas.microsoft.com/office/powerpoint/2010/main" val="651330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5143"/>
            <a:ext cx="8229600" cy="4525962"/>
          </a:xfrm>
        </p:spPr>
        <p:txBody>
          <a:bodyPr/>
          <a:lstStyle/>
          <a:p>
            <a:pPr>
              <a:lnSpc>
                <a:spcPct val="150000"/>
              </a:lnSpc>
            </a:pPr>
            <a:r>
              <a:rPr lang="en-US" sz="1400" dirty="0"/>
              <a:t>Since karma has to be cleansed , many people misunderstand this experiences as some </a:t>
            </a:r>
            <a:r>
              <a:rPr lang="en-US" sz="1400" dirty="0" smtClean="0"/>
              <a:t>negativity. Large heart is required for continuous practice.</a:t>
            </a:r>
            <a:endParaRPr lang="en-US" sz="1400" dirty="0"/>
          </a:p>
          <a:p>
            <a:pPr>
              <a:lnSpc>
                <a:spcPct val="150000"/>
              </a:lnSpc>
            </a:pPr>
            <a:r>
              <a:rPr lang="en-US" sz="1400" dirty="0"/>
              <a:t>Also Ego shall be removed through regular practice. Many practioners cant accept this</a:t>
            </a:r>
          </a:p>
          <a:p>
            <a:pPr>
              <a:lnSpc>
                <a:spcPct val="150000"/>
              </a:lnSpc>
            </a:pPr>
            <a:r>
              <a:rPr lang="en-US" sz="1400" dirty="0"/>
              <a:t>Hence </a:t>
            </a:r>
            <a:r>
              <a:rPr lang="en-US" sz="1400" dirty="0" smtClean="0"/>
              <a:t>Bhakthi </a:t>
            </a:r>
            <a:r>
              <a:rPr lang="en-US" sz="1400" dirty="0"/>
              <a:t>and surrender to </a:t>
            </a:r>
            <a:r>
              <a:rPr lang="en-US" sz="1400" dirty="0" smtClean="0"/>
              <a:t>MahaShakthi </a:t>
            </a:r>
            <a:r>
              <a:rPr lang="en-US" sz="1400" dirty="0"/>
              <a:t>is advised from very </a:t>
            </a:r>
            <a:r>
              <a:rPr lang="en-US" sz="1400" dirty="0" smtClean="0"/>
              <a:t>beginning</a:t>
            </a:r>
          </a:p>
          <a:p>
            <a:pPr>
              <a:lnSpc>
                <a:spcPct val="150000"/>
              </a:lnSpc>
            </a:pPr>
            <a:r>
              <a:rPr lang="en-US" sz="1400" dirty="0"/>
              <a:t>No miracles , practice and development will be slow but steady until all the chakras turn </a:t>
            </a:r>
            <a:r>
              <a:rPr lang="en-US" sz="1400" dirty="0" smtClean="0"/>
              <a:t>upwards</a:t>
            </a:r>
          </a:p>
          <a:p>
            <a:pPr>
              <a:lnSpc>
                <a:spcPct val="150000"/>
              </a:lnSpc>
            </a:pPr>
            <a:r>
              <a:rPr lang="en-US" sz="1400" dirty="0" smtClean="0"/>
              <a:t>Intense Problems are stirred up during course of practice , solving them gives Wisdom. That’s the only way. But Shakthi works in mysterious ways to sincere practioners.</a:t>
            </a:r>
          </a:p>
          <a:p>
            <a:pPr>
              <a:lnSpc>
                <a:spcPct val="150000"/>
              </a:lnSpc>
            </a:pPr>
            <a:r>
              <a:rPr lang="en-US" sz="1400" dirty="0" smtClean="0"/>
              <a:t>So if a Sadhak wants to reach Truth, acceptance, patience Humility Regular practice and continuous meditation is required.</a:t>
            </a:r>
          </a:p>
          <a:p>
            <a:pPr>
              <a:lnSpc>
                <a:spcPct val="150000"/>
              </a:lnSpc>
            </a:pPr>
            <a:r>
              <a:rPr lang="en-US" sz="1400" dirty="0" smtClean="0"/>
              <a:t>Easier to awaken Energy but difficult to hold or maintain at Sahasrahara</a:t>
            </a:r>
          </a:p>
          <a:p>
            <a:pPr>
              <a:lnSpc>
                <a:spcPct val="150000"/>
              </a:lnSpc>
            </a:pPr>
            <a:r>
              <a:rPr lang="en-US" sz="1400" dirty="0" smtClean="0"/>
              <a:t>Secrets of nature will be revealed from within and there is no way to learn from books</a:t>
            </a:r>
          </a:p>
          <a:p>
            <a:pPr>
              <a:lnSpc>
                <a:spcPct val="150000"/>
              </a:lnSpc>
            </a:pPr>
            <a:endParaRPr lang="en-US" sz="1400" dirty="0"/>
          </a:p>
          <a:p>
            <a:pPr>
              <a:lnSpc>
                <a:spcPct val="150000"/>
              </a:lnSpc>
            </a:pPr>
            <a:endParaRPr lang="en-US" sz="1600" dirty="0"/>
          </a:p>
        </p:txBody>
      </p:sp>
      <p:sp>
        <p:nvSpPr>
          <p:cNvPr id="3" name="Title 2"/>
          <p:cNvSpPr>
            <a:spLocks noGrp="1"/>
          </p:cNvSpPr>
          <p:nvPr>
            <p:ph type="title"/>
          </p:nvPr>
        </p:nvSpPr>
        <p:spPr/>
        <p:txBody>
          <a:bodyPr/>
          <a:lstStyle/>
          <a:p>
            <a:r>
              <a:rPr lang="en-US" dirty="0" smtClean="0"/>
              <a:t>Phases of Development</a:t>
            </a:r>
            <a:endParaRPr lang="en-US" dirty="0"/>
          </a:p>
        </p:txBody>
      </p:sp>
    </p:spTree>
    <p:extLst>
      <p:ext uri="{BB962C8B-B14F-4D97-AF65-F5344CB8AC3E}">
        <p14:creationId xmlns:p14="http://schemas.microsoft.com/office/powerpoint/2010/main" val="1395120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98965" y="2922040"/>
            <a:ext cx="8229600" cy="648549"/>
          </a:xfrm>
        </p:spPr>
        <p:txBody>
          <a:bodyPr/>
          <a:lstStyle/>
          <a:p>
            <a:pPr>
              <a:defRPr/>
            </a:pPr>
            <a:r>
              <a:rPr lang="de-DE" sz="1800" dirty="0" smtClean="0"/>
              <a:t>Aura Comparisons of normal people</a:t>
            </a:r>
            <a:endParaRPr lang="de-DE" sz="1800" dirty="0"/>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573463"/>
            <a:ext cx="1381125"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3598863"/>
            <a:ext cx="874713" cy="112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8138" y="3554413"/>
            <a:ext cx="1787525"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el 2"/>
          <p:cNvSpPr txBox="1">
            <a:spLocks/>
          </p:cNvSpPr>
          <p:nvPr/>
        </p:nvSpPr>
        <p:spPr>
          <a:xfrm>
            <a:off x="374078" y="259060"/>
            <a:ext cx="8229601"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defRPr/>
            </a:pPr>
            <a:r>
              <a:rPr lang="de-DE" sz="2400" dirty="0" smtClean="0"/>
              <a:t>Guru Mahans </a:t>
            </a:r>
            <a:r>
              <a:rPr lang="de-DE" sz="2400" dirty="0" err="1" smtClean="0"/>
              <a:t>Enlightened</a:t>
            </a:r>
            <a:r>
              <a:rPr lang="de-DE" sz="2400" dirty="0" smtClean="0"/>
              <a:t> Aura</a:t>
            </a:r>
            <a:endParaRPr lang="de-DE" sz="2400" dirty="0"/>
          </a:p>
        </p:txBody>
      </p:sp>
      <p:sp>
        <p:nvSpPr>
          <p:cNvPr id="11" name="Titel 2"/>
          <p:cNvSpPr txBox="1">
            <a:spLocks/>
          </p:cNvSpPr>
          <p:nvPr/>
        </p:nvSpPr>
        <p:spPr>
          <a:xfrm>
            <a:off x="611560" y="2563316"/>
            <a:ext cx="8208912" cy="360041"/>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defRPr/>
            </a:pPr>
            <a:r>
              <a:rPr lang="de-DE" sz="1200" dirty="0" err="1" smtClean="0"/>
              <a:t>No</a:t>
            </a:r>
            <a:r>
              <a:rPr lang="de-DE" sz="1200" dirty="0" smtClean="0"/>
              <a:t> </a:t>
            </a:r>
            <a:r>
              <a:rPr lang="de-DE" sz="1200" dirty="0" err="1" smtClean="0"/>
              <a:t>body</a:t>
            </a:r>
            <a:r>
              <a:rPr lang="de-DE" sz="1200" dirty="0" smtClean="0"/>
              <a:t> </a:t>
            </a:r>
            <a:r>
              <a:rPr lang="de-DE" sz="1200" dirty="0" err="1" smtClean="0"/>
              <a:t>is</a:t>
            </a:r>
            <a:r>
              <a:rPr lang="de-DE" sz="1200" dirty="0" smtClean="0"/>
              <a:t> </a:t>
            </a:r>
            <a:r>
              <a:rPr lang="de-DE" sz="1200" dirty="0" err="1" smtClean="0"/>
              <a:t>visible</a:t>
            </a:r>
            <a:r>
              <a:rPr lang="de-DE" sz="1200" dirty="0" smtClean="0"/>
              <a:t>. Central Light is Kundalini reaching </a:t>
            </a:r>
            <a:r>
              <a:rPr lang="de-DE" sz="1600" dirty="0" smtClean="0"/>
              <a:t>Sahasrahara</a:t>
            </a:r>
            <a:r>
              <a:rPr lang="de-DE" sz="1200" dirty="0" smtClean="0"/>
              <a:t> – Samadhi- Divine Light in the Brain</a:t>
            </a:r>
            <a:endParaRPr lang="de-DE" sz="1200" dirty="0"/>
          </a:p>
        </p:txBody>
      </p:sp>
      <p:sp>
        <p:nvSpPr>
          <p:cNvPr id="12" name="Titel 2"/>
          <p:cNvSpPr txBox="1">
            <a:spLocks/>
          </p:cNvSpPr>
          <p:nvPr/>
        </p:nvSpPr>
        <p:spPr>
          <a:xfrm>
            <a:off x="788608" y="5013176"/>
            <a:ext cx="7761490" cy="828092"/>
          </a:xfrm>
          <a:prstGeom prst="rect">
            <a:avLst/>
          </a:prstGeom>
        </p:spPr>
        <p:txBody>
          <a:bodyPr anchor="ctr">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nSpc>
                <a:spcPct val="150000"/>
              </a:lnSpc>
              <a:defRPr/>
            </a:pPr>
            <a:r>
              <a:rPr lang="de-DE" sz="2400" dirty="0" smtClean="0"/>
              <a:t>Inference – MahashakthiYogam brings more Solar, Lunar and Light vibrations into Aura</a:t>
            </a:r>
            <a:endParaRPr lang="de-DE" sz="2400" dirty="0"/>
          </a:p>
        </p:txBody>
      </p:sp>
      <p:pic>
        <p:nvPicPr>
          <p:cNvPr id="163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2138" y="1052513"/>
            <a:ext cx="2141537"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893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1600" dirty="0"/>
              <a:t>Born </a:t>
            </a:r>
            <a:r>
              <a:rPr lang="en-US" sz="1600" dirty="0" smtClean="0"/>
              <a:t>1983,Had </a:t>
            </a:r>
            <a:r>
              <a:rPr lang="en-US" sz="1600" dirty="0"/>
              <a:t>seeking since age 10 , wanted to experience God </a:t>
            </a:r>
            <a:r>
              <a:rPr lang="en-US" sz="1600" dirty="0" smtClean="0"/>
              <a:t>&amp; Universe</a:t>
            </a:r>
            <a:endParaRPr lang="en-US" sz="1600" dirty="0"/>
          </a:p>
          <a:p>
            <a:pPr>
              <a:lnSpc>
                <a:spcPct val="150000"/>
              </a:lnSpc>
            </a:pPr>
            <a:r>
              <a:rPr lang="en-US" sz="1600" dirty="0" smtClean="0"/>
              <a:t>Age 15-19 was a </a:t>
            </a:r>
            <a:r>
              <a:rPr lang="en-US" sz="1600" dirty="0"/>
              <a:t>period of intense Karmic challenges and character </a:t>
            </a:r>
            <a:r>
              <a:rPr lang="en-US" sz="1600" dirty="0" smtClean="0"/>
              <a:t>building with school, college and society</a:t>
            </a:r>
            <a:endParaRPr lang="en-US" sz="1600" dirty="0"/>
          </a:p>
          <a:p>
            <a:pPr>
              <a:lnSpc>
                <a:spcPct val="150000"/>
              </a:lnSpc>
            </a:pPr>
            <a:r>
              <a:rPr lang="en-US" sz="1600" dirty="0" smtClean="0"/>
              <a:t>Searched for a Guru and Met </a:t>
            </a:r>
            <a:r>
              <a:rPr lang="en-US" sz="1600" dirty="0" err="1"/>
              <a:t>Gurumahan</a:t>
            </a:r>
            <a:r>
              <a:rPr lang="en-US" sz="1600" dirty="0"/>
              <a:t> and Got initiated on Nov 14 2002 into mighty Kundalini </a:t>
            </a:r>
            <a:r>
              <a:rPr lang="en-US" sz="1600" dirty="0" smtClean="0"/>
              <a:t>Yoga</a:t>
            </a:r>
            <a:r>
              <a:rPr lang="en-US" sz="1600" dirty="0"/>
              <a:t> </a:t>
            </a:r>
            <a:r>
              <a:rPr lang="en-US" sz="1600" dirty="0" smtClean="0"/>
              <a:t>.Dec </a:t>
            </a:r>
            <a:r>
              <a:rPr lang="en-US" sz="1600" dirty="0"/>
              <a:t>2005 – </a:t>
            </a:r>
            <a:r>
              <a:rPr lang="en-US" sz="1600" dirty="0" err="1"/>
              <a:t>jan</a:t>
            </a:r>
            <a:r>
              <a:rPr lang="en-US" sz="1600" dirty="0"/>
              <a:t> 2006 participated in 21 day penance for 15 days, everyday 8am to </a:t>
            </a:r>
            <a:r>
              <a:rPr lang="en-US" sz="1600" dirty="0" smtClean="0"/>
              <a:t>4pm</a:t>
            </a:r>
          </a:p>
          <a:p>
            <a:pPr>
              <a:lnSpc>
                <a:spcPct val="150000"/>
              </a:lnSpc>
            </a:pPr>
            <a:r>
              <a:rPr lang="en-US" sz="1600" dirty="0"/>
              <a:t>Sep 2006 – Coming to </a:t>
            </a:r>
            <a:r>
              <a:rPr lang="en-US" sz="1600" dirty="0" smtClean="0"/>
              <a:t>Germany: Aug07, mar08 – </a:t>
            </a:r>
            <a:r>
              <a:rPr lang="en-US" sz="1600" dirty="0" err="1" smtClean="0"/>
              <a:t>Adv</a:t>
            </a:r>
            <a:r>
              <a:rPr lang="en-US" sz="1600" dirty="0" smtClean="0"/>
              <a:t> Course London</a:t>
            </a:r>
          </a:p>
          <a:p>
            <a:pPr>
              <a:lnSpc>
                <a:spcPct val="150000"/>
              </a:lnSpc>
            </a:pPr>
            <a:r>
              <a:rPr lang="en-US" sz="1600" dirty="0" smtClean="0"/>
              <a:t>From April 2008 – Yoga classes in Frankfurt and Berlin</a:t>
            </a:r>
          </a:p>
          <a:p>
            <a:pPr>
              <a:lnSpc>
                <a:spcPct val="150000"/>
              </a:lnSpc>
            </a:pPr>
            <a:r>
              <a:rPr lang="en-US" sz="1600" dirty="0" smtClean="0"/>
              <a:t>Jul 2009 – Wisdom teacher initiation and marriage</a:t>
            </a:r>
          </a:p>
          <a:p>
            <a:pPr>
              <a:lnSpc>
                <a:spcPct val="150000"/>
              </a:lnSpc>
            </a:pPr>
            <a:r>
              <a:rPr lang="en-US" sz="1600" dirty="0" smtClean="0"/>
              <a:t>Jul 2010 onwards – Ingolstadt and Munich</a:t>
            </a:r>
            <a:endParaRPr lang="en-US" sz="1600" dirty="0"/>
          </a:p>
          <a:p>
            <a:pPr>
              <a:lnSpc>
                <a:spcPct val="150000"/>
              </a:lnSpc>
            </a:pPr>
            <a:endParaRPr lang="en-US" sz="1800" dirty="0" smtClean="0"/>
          </a:p>
          <a:p>
            <a:pPr>
              <a:lnSpc>
                <a:spcPct val="150000"/>
              </a:lnSpc>
            </a:pPr>
            <a:endParaRPr lang="en-US" sz="1800" dirty="0"/>
          </a:p>
          <a:p>
            <a:endParaRPr lang="en-US" dirty="0"/>
          </a:p>
          <a:p>
            <a:endParaRPr lang="en-US" dirty="0"/>
          </a:p>
        </p:txBody>
      </p:sp>
      <p:sp>
        <p:nvSpPr>
          <p:cNvPr id="3" name="Title 2"/>
          <p:cNvSpPr>
            <a:spLocks noGrp="1"/>
          </p:cNvSpPr>
          <p:nvPr>
            <p:ph type="title"/>
          </p:nvPr>
        </p:nvSpPr>
        <p:spPr/>
        <p:txBody>
          <a:bodyPr/>
          <a:lstStyle/>
          <a:p>
            <a:r>
              <a:rPr lang="en-US" dirty="0" smtClean="0"/>
              <a:t>About Vijay </a:t>
            </a:r>
            <a:endParaRPr lang="en-US" dirty="0"/>
          </a:p>
        </p:txBody>
      </p:sp>
    </p:spTree>
    <p:extLst>
      <p:ext uri="{BB962C8B-B14F-4D97-AF65-F5344CB8AC3E}">
        <p14:creationId xmlns:p14="http://schemas.microsoft.com/office/powerpoint/2010/main" val="1346927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1800" dirty="0" err="1" smtClean="0"/>
              <a:t>Gurumahan</a:t>
            </a:r>
            <a:r>
              <a:rPr lang="en-US" sz="1800" dirty="0" smtClean="0"/>
              <a:t> was born </a:t>
            </a:r>
            <a:r>
              <a:rPr lang="en-US" sz="1800" dirty="0" err="1" smtClean="0"/>
              <a:t>Jayamani</a:t>
            </a:r>
            <a:r>
              <a:rPr lang="en-US" sz="1800" dirty="0" smtClean="0"/>
              <a:t> – 1955</a:t>
            </a:r>
          </a:p>
          <a:p>
            <a:pPr>
              <a:lnSpc>
                <a:spcPct val="150000"/>
              </a:lnSpc>
            </a:pPr>
            <a:r>
              <a:rPr lang="en-US" sz="1800" dirty="0" smtClean="0"/>
              <a:t>Age of 7 , had Out of Body experience, </a:t>
            </a:r>
          </a:p>
          <a:p>
            <a:pPr marL="109537" indent="0">
              <a:lnSpc>
                <a:spcPct val="150000"/>
              </a:lnSpc>
              <a:buNone/>
            </a:pPr>
            <a:r>
              <a:rPr lang="en-US" sz="1800" dirty="0"/>
              <a:t> </a:t>
            </a:r>
            <a:r>
              <a:rPr lang="en-US" sz="1800" dirty="0" smtClean="0"/>
              <a:t>    Took inner Guru to be Swami Vivekananda</a:t>
            </a:r>
          </a:p>
          <a:p>
            <a:pPr>
              <a:lnSpc>
                <a:spcPct val="150000"/>
              </a:lnSpc>
            </a:pPr>
            <a:r>
              <a:rPr lang="en-US" sz="1800" dirty="0" smtClean="0"/>
              <a:t>Strong thirst to see God</a:t>
            </a:r>
          </a:p>
          <a:p>
            <a:pPr>
              <a:lnSpc>
                <a:spcPct val="150000"/>
              </a:lnSpc>
            </a:pPr>
            <a:r>
              <a:rPr lang="en-US" sz="1800" dirty="0" smtClean="0"/>
              <a:t>12 years of practice and at age 19 met </a:t>
            </a:r>
            <a:r>
              <a:rPr lang="en-US" sz="1800" dirty="0" err="1" smtClean="0"/>
              <a:t>Gnanavallal</a:t>
            </a:r>
            <a:r>
              <a:rPr lang="en-US" sz="1800" dirty="0" smtClean="0"/>
              <a:t> </a:t>
            </a:r>
            <a:r>
              <a:rPr lang="en-US" sz="1800" dirty="0" err="1" smtClean="0"/>
              <a:t>Paranjothi</a:t>
            </a:r>
            <a:r>
              <a:rPr lang="en-US" sz="1800" dirty="0" smtClean="0"/>
              <a:t> </a:t>
            </a:r>
            <a:r>
              <a:rPr lang="en-US" sz="1800" dirty="0" err="1" smtClean="0"/>
              <a:t>mahan</a:t>
            </a:r>
            <a:r>
              <a:rPr lang="en-US" sz="1800" dirty="0" smtClean="0"/>
              <a:t> , got Initiation and got enlightened , got married at 25</a:t>
            </a:r>
          </a:p>
          <a:p>
            <a:pPr lvl="1">
              <a:lnSpc>
                <a:spcPct val="150000"/>
              </a:lnSpc>
            </a:pPr>
            <a:r>
              <a:rPr lang="en-US" sz="1400" dirty="0" smtClean="0"/>
              <a:t>Kaya Siddhi</a:t>
            </a:r>
          </a:p>
          <a:p>
            <a:pPr lvl="1">
              <a:lnSpc>
                <a:spcPct val="150000"/>
              </a:lnSpc>
            </a:pPr>
            <a:r>
              <a:rPr lang="en-US" sz="1400" dirty="0" smtClean="0"/>
              <a:t>Yoga Siddhi</a:t>
            </a:r>
          </a:p>
          <a:p>
            <a:pPr lvl="1">
              <a:lnSpc>
                <a:spcPct val="150000"/>
              </a:lnSpc>
            </a:pPr>
            <a:r>
              <a:rPr lang="en-US" sz="1400" dirty="0" err="1" smtClean="0"/>
              <a:t>Gnana</a:t>
            </a:r>
            <a:r>
              <a:rPr lang="en-US" sz="1400" dirty="0" smtClean="0"/>
              <a:t> Siddhi</a:t>
            </a:r>
          </a:p>
          <a:p>
            <a:pPr>
              <a:lnSpc>
                <a:spcPct val="150000"/>
              </a:lnSpc>
            </a:pPr>
            <a:r>
              <a:rPr lang="en-US" sz="1800" dirty="0" smtClean="0"/>
              <a:t>In 1994, Started his own ashram “Universal Peace Foundation” in </a:t>
            </a:r>
            <a:r>
              <a:rPr lang="en-US" sz="1800" dirty="0" err="1" smtClean="0"/>
              <a:t>Thirimurthi</a:t>
            </a:r>
            <a:r>
              <a:rPr lang="en-US" sz="1800" dirty="0" smtClean="0"/>
              <a:t> hills because of a Vision,  the birth place of Maharishi </a:t>
            </a:r>
            <a:r>
              <a:rPr lang="en-US" sz="1800" dirty="0" err="1" smtClean="0"/>
              <a:t>Patanjali</a:t>
            </a:r>
            <a:endParaRPr lang="en-US" sz="1800" dirty="0" smtClean="0"/>
          </a:p>
          <a:p>
            <a:endParaRPr lang="en-US" dirty="0"/>
          </a:p>
        </p:txBody>
      </p:sp>
      <p:sp>
        <p:nvSpPr>
          <p:cNvPr id="3" name="Title 2"/>
          <p:cNvSpPr>
            <a:spLocks noGrp="1"/>
          </p:cNvSpPr>
          <p:nvPr>
            <p:ph type="title"/>
          </p:nvPr>
        </p:nvSpPr>
        <p:spPr/>
        <p:txBody>
          <a:bodyPr/>
          <a:lstStyle/>
          <a:p>
            <a:r>
              <a:rPr lang="en-US" dirty="0" smtClean="0"/>
              <a:t>About </a:t>
            </a:r>
            <a:r>
              <a:rPr lang="en-US" dirty="0" err="1" smtClean="0"/>
              <a:t>MahaRishi</a:t>
            </a:r>
            <a:r>
              <a:rPr lang="en-US" dirty="0" smtClean="0"/>
              <a:t> </a:t>
            </a:r>
            <a:r>
              <a:rPr lang="en-US" dirty="0" err="1" smtClean="0"/>
              <a:t>GuruMahan</a:t>
            </a:r>
            <a:endParaRPr lang="en-US" dirty="0"/>
          </a:p>
        </p:txBody>
      </p:sp>
      <p:pic>
        <p:nvPicPr>
          <p:cNvPr id="4" name="Picture 3"/>
          <p:cNvPicPr>
            <a:picLocks noChangeAspect="1"/>
          </p:cNvPicPr>
          <p:nvPr/>
        </p:nvPicPr>
        <p:blipFill>
          <a:blip r:embed="rId2"/>
          <a:stretch>
            <a:fillRect/>
          </a:stretch>
        </p:blipFill>
        <p:spPr>
          <a:xfrm>
            <a:off x="6444208" y="1124744"/>
            <a:ext cx="2400279" cy="2287236"/>
          </a:xfrm>
          <a:prstGeom prst="rect">
            <a:avLst/>
          </a:prstGeom>
        </p:spPr>
      </p:pic>
    </p:spTree>
    <p:extLst>
      <p:ext uri="{BB962C8B-B14F-4D97-AF65-F5344CB8AC3E}">
        <p14:creationId xmlns:p14="http://schemas.microsoft.com/office/powerpoint/2010/main" val="2758776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1800" dirty="0" smtClean="0"/>
              <a:t>Started the 1 min meditation at 11.11am approved by Malaysian parliament for world peace and by mayor of Omaha, Nebraska, US</a:t>
            </a:r>
          </a:p>
          <a:p>
            <a:pPr>
              <a:lnSpc>
                <a:spcPct val="150000"/>
              </a:lnSpc>
            </a:pPr>
            <a:r>
              <a:rPr lang="en-US" sz="1800" dirty="0" smtClean="0"/>
              <a:t>Was awarded UN peace ambassador by UN Malaysia branch</a:t>
            </a:r>
          </a:p>
          <a:p>
            <a:pPr>
              <a:lnSpc>
                <a:spcPct val="150000"/>
              </a:lnSpc>
            </a:pPr>
            <a:r>
              <a:rPr lang="en-US" sz="1800" dirty="0" smtClean="0"/>
              <a:t>Performs penance inside </a:t>
            </a:r>
            <a:r>
              <a:rPr lang="en-US" sz="1800" dirty="0" err="1" smtClean="0"/>
              <a:t>Pranavalayam</a:t>
            </a:r>
            <a:r>
              <a:rPr lang="en-US" sz="1800" dirty="0" smtClean="0"/>
              <a:t> (Pyramid) for 21 days in silence for welfare and transformation of the world</a:t>
            </a:r>
          </a:p>
          <a:p>
            <a:pPr>
              <a:lnSpc>
                <a:spcPct val="150000"/>
              </a:lnSpc>
            </a:pPr>
            <a:r>
              <a:rPr lang="en-US" sz="1800" dirty="0" smtClean="0"/>
              <a:t>This year he is continuing penance for 64 days for the Protection of Mother Earth</a:t>
            </a:r>
          </a:p>
          <a:p>
            <a:pPr>
              <a:lnSpc>
                <a:spcPct val="150000"/>
              </a:lnSpc>
            </a:pPr>
            <a:endParaRPr lang="en-US" sz="1800" dirty="0" smtClean="0"/>
          </a:p>
          <a:p>
            <a:endParaRPr lang="en-US" dirty="0" smtClean="0"/>
          </a:p>
          <a:p>
            <a:endParaRPr lang="en-US" dirty="0"/>
          </a:p>
        </p:txBody>
      </p:sp>
      <p:sp>
        <p:nvSpPr>
          <p:cNvPr id="3" name="Title 2"/>
          <p:cNvSpPr>
            <a:spLocks noGrp="1"/>
          </p:cNvSpPr>
          <p:nvPr>
            <p:ph type="title"/>
          </p:nvPr>
        </p:nvSpPr>
        <p:spPr/>
        <p:txBody>
          <a:bodyPr>
            <a:noAutofit/>
          </a:bodyPr>
          <a:lstStyle/>
          <a:p>
            <a:r>
              <a:rPr lang="en-US" sz="2800" dirty="0" smtClean="0"/>
              <a:t>Universal peace through Individual peace</a:t>
            </a:r>
            <a:endParaRPr lang="en-US" sz="2800" dirty="0"/>
          </a:p>
        </p:txBody>
      </p:sp>
    </p:spTree>
    <p:extLst>
      <p:ext uri="{BB962C8B-B14F-4D97-AF65-F5344CB8AC3E}">
        <p14:creationId xmlns:p14="http://schemas.microsoft.com/office/powerpoint/2010/main" val="2299515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Pranavalayam</a:t>
            </a:r>
            <a:endParaRPr lang="en-US" dirty="0"/>
          </a:p>
        </p:txBody>
      </p:sp>
      <p:pic>
        <p:nvPicPr>
          <p:cNvPr id="1026" name="Picture 2" descr="http://1.2.3.12/bmi/www.universalpeacefoundation.org/photos2010/wallpapers/pranavalayam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097" y="1556792"/>
            <a:ext cx="6731805" cy="447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620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Guru </a:t>
            </a:r>
            <a:r>
              <a:rPr lang="en-US" dirty="0" err="1" smtClean="0"/>
              <a:t>Shisya</a:t>
            </a:r>
            <a:r>
              <a:rPr lang="en-US" dirty="0" smtClean="0"/>
              <a:t> Shakthi </a:t>
            </a:r>
            <a:r>
              <a:rPr lang="en-US" dirty="0" err="1" smtClean="0"/>
              <a:t>Paramparas</a:t>
            </a:r>
            <a:endParaRPr lang="en-US" dirty="0"/>
          </a:p>
        </p:txBody>
      </p:sp>
      <p:pic>
        <p:nvPicPr>
          <p:cNvPr id="2052" name="Picture 4" descr="http://carolhortonphd.com/wp-content/uploads/2012/09/adishankara-and-four-discip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037" y="1759098"/>
            <a:ext cx="3014913"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data:image/jpeg;base64,/9j/4AAQSkZJRgABAQAAAQABAAD/2wCEAAkGBhQSERUUExMVFRUWGBoZGBgYGRofHBoYHBwcHBgbHxwdHyceHBwjGhoYHy8gJCcpLCwsGB8xNTAqNSYrLCkBCQoKBQUFDQUFDSkYEhgpKSkpKSkpKSkpKSkpKSkpKSkpKSkpKSkpKSkpKSkpKSkpKSkpKSkpKSkpKSkpKSkpKf/AABEIAMMBAgMBIgACEQEDEQH/xAAcAAABBQEBAQAAAAAAAAAAAAAFAgMEBgcAAQj/xAA+EAACAQIEAwUFBgUEAwADAAABAhEAAwQSITEFQVEGEyJhcQcygZGhFCNCscHRUmJy8PEVkqLhJDNTFhfS/8QAFAEBAAAAAAAAAAAAAAAAAAAAAP/EABQRAQAAAAAAAAAAAAAAAAAAAAD/2gAMAwEAAhEDEQA/AFnjL6AO/kcx/evU4hcIabj6jTxNH571FwSCRnYmORGnxPSpVl7eY9D0IgfCgeXi13QEuxG5zEaDoKcv37gM94WVhuHOnypt8RuV3HMgfOOXKhzYu4CJbN5fTWNxQSPtVwzmuXBB/jb9DNELeOJABcz/AFtMj6UOvYYsoEc9QNNOtSEsKF8ZE7D/AD86DzEYlySy32A0IAZo+OsTUsPfCZhccgESQTMHynam7eNt21CqgJ6xy86nniTraLhJAGwgEdNP73oPMFxNmJ+8adozEaDXnQPHcVu5zne5PIhiNNdQNjTty85AeI5yeQ/s08qkrmMsDzn3R08qBrD3rwOty58WMa/GJp+6rkyt15J2LtHroYphcQQcsGToJn4V1zB3Ao18XzjrQS7YuAAvcLAETDt+9PHEtsLlwaT77Hb40DbEPqrMdtV0APn51JwuKkzJkCN/jQSruOYBvvbgEa+M/TXSuwPFGDAd5dK6fibWfOaYwHDS0lgYJOn8WuvwqRirxsicpUAkCOX+RsaB/G45s7DvHyTyuNP5zUf7f4hle8RO2dz+utCr2KLaRE89d/7M05cwudQqsZjSDtG/woDRx75T946nkM7fnNKtcWaBmuPP9TUOwuHJgZfCNJJ3POOomieGwXgMwSJ0Ebfv+1B7jeM3AxUXWEH+IweteDilyRN1gF38Ta/XTSmmhyRlJcKBy5CAaHuAm+8QRAkmgsJ4ucnhdzynOfzn86cwuLuEaXWIEa5m260CwNvUk5oYHlp9OVT8JZZZnNlIgdZmduW31oDP21wuhdjG+Y9N96Frib1yX726oGhAY7/Oa9QnxifCdoOo6yKZwuHIYyRqSfh50B2w7uAouvprOY/X9qdS/cH4mJGhOYx6iomCvkGVy5OutPtbLmSIn60EhMS51zmNtz/inrbPE53keelREs5QRINR+9ZmgOB105UD3EOLMhH3hgb6xSML2gczndhpprvMxULH8NeQyjvNIYGhtmywLM9sQdCNRHSguNvGSAe8u7fxNXtQLF7wrodh+IdK6gzDEvDk/wBx/fKmxfB93Qxt19asdlcAVAu3CI90L/j500cAgU3Ldy0bY2OgJbkIOpNAExIuCM8qJ1Ou+2ppWCZgxPvAj56zz5UVw+GZmi4sKTGnXcmTt/ihfFUVCyWzEgRmJEz05GgIYWw5kjlyDTHyOlIx+GbbN8JoVgsWFC5ozNpPOQNBpM9YqwYXtGrW2RffUgSTAGvnzoBN1WGnvbdf2qWuPcBgFO3T4D1FPYq9cUAXnYBifcgHpHQ9eW9DruLuW7hVMzQBlIUzlOo2/uaB4XHCHMI2MkxtvpzpNniDA5UDRzBj/I1prGcaxGYC4GCtyI5fLWDzpi3xEtssv1jXX9KAkuKaCFhWjeDp1mBpNKfHMw1faBop36T1qAOKuSQSP1HyoxgnN6bYyh211iGH6nSgHOpI8PhI97QTrtrTmFdVIzyxXSJ038vUVIxeG7hyj2wreEjI0+UydvSoNi0HusVcrzExuBrM9aApiONuG090EaAcvhvTRxLszMdVnKdDp0+FLxJlC2jEAE+XUSPhvUPB44gk78wAZkdCD1oJmJsF8oAQSenPrPT/ALp3F8MdMjKyEjcc/LXpUb7UVMhdDqCJkeR0j/FR1L94WKPlOp0I5fvQG+HM2uYCecDcTtrodqZuocxyQNfMhvkJ8ulRf9WVdbeh/FmO3XU9afHaAj3gPdB0H67adKCbawJaXClW0BywTGxp9sNA8OpI1zfxb7mdag2e0KAAqXbNJOgkeleYniJKKyN6zpPT0oCL4YjUzpyG561JtXTk0nfcjX0oPbxmb8Y0AnKdARv/AGakcIe675iCTOi6zAB+FATw+GIGZWGvvTp+dOBCTEAdRoQR/ik4q3eyn7q5ETJAI25152J4Dcl7t8DKwIGpnXfT0oH8LiGOmQwCACvMbTUxQAT4tOn5/GgPdvhr7qSSRtJMRuNKK2L+dc0gGSDodD8DQKxdkGCIGnvVERgHl38W0Zo+lL4niR3LG0ZYclUmfTnPnVNw7MWEkHNIgxmEfrGtBoWGxQJYSsRIgz8acv6gjIG2NVfAugKkkkBIBI1gGZqwWFBeNQrR4gxJmglrdEf+tvlXVKGCjQM8etdQfNmHx8OQ6gjpO3mOlSMLjUECdNQQDrvp9KsjeytlmbpJMQy2yYOs+e3TpSz7PLhlVVoB0aCsgQJhhpO8UDdjiyXFI8QXKBvHIHnz86CcQxa5WiRp4Qxkf99KtNj2e3wSO6YoebOoO2sa7dJqq8a7M38GAcRaYyffB0gzAJ2MkUDfCrTlnF1GICDKRMggEqQNPnRrhWOLK+XKSsFjEFoEkHkTPI9KB4biyplYggrABUnYbQCZ+VHuDcLu3b2ezb7y3cKsRmUebyDuaAzgeK2h/wC1YYaMx1GokCNp86k3+KAoGt2rTAeFI0f9Poabt9lb3euLloKhOYLmXfeB1+PL0qfi+Gtbt57oBGjZY0O+uk7TB0oAWI7QAXAt61kI0kSQNjE6ctZqdd4xhg0CwG5kqXiDrrQHiKMUZgpOmiROU+R36yekUIweNXMFuMSV3E6E9dOfKdNqC/tdwr2m/hGoBYiJ11nrrQz/APKxaU9xbVGSCSQu2nhHnNVpsYGULlAmQVaYH71X3vIoZSPEuaCCZHT67TQaBiO2QuhLjBRJysv4+sidhoY50e4XxdLkW1RBI1aFgaDn1isb+1axJZgOf0II1+dTOG8ae2WBOoB19efntQa7xfiq2bZawUu3C0PASFUczzjlQPAdrHN0zbtkqAYCjXrlMROu3lVJweIuXJVTAX8RMbk8upn0o+3Gmti3byTl1YaEZdBmzakGevWgufDu0yMURjBPIgadPQVK4lxywGFkyzsJyhQSB1Mnn67VTLPFlZ17y2rowGUwFIPQ68yAdNKi9p7wtXbN+SHOYSDouU6eHrP9mgP8Xw7NaIVPDIA0UANt1ifhQ7D9lMREGFYiQjkTA3JA90etN2OMK2UNeZA7FpJ/F0YeYp6+l0OzEEhN2BJXeB4uWnWgHJwXFl8rWjpqCCug6gTRy5hCFySDIDM2YRzECNZnWPOoF7iWYzqG8jEjao+MsMLfeDNMgwCCCeQgHNPn5UBUcCLEtbvK3i130EawJJ06V5w93Zmzs6ZCRmBg+W/XrQDB8WIYkPBPLUmDzn9PKiWG4izatq2gknTzkdI/OgvPCONYgWmDlVj3XLySOekbcv3q82YgRsRPzr5/xty5euDM6KC0SDPPURv8BW+4a2QoHkKAF2v4baZVuPKsugKmJ0MA6HnVY7nEW0JZlQGYQEbcmOniPUGjHtRJGEUydLq7GJ0b6VTuz/FZLC/aZoiCATljb+/OgsGAx7gLIMmZKqQoI90id5GtIxmETEq2dUW7JGeIKvpB030oT2lug2GZcrPbEyrHTnqBzoDY4/dCggzzPOD6cwdaC8cM4BctKzYi6Ht2/FIX5xMcgahXu0K27rBGfJCFPCOYBiZiNeXSKhYPtD3lnKxaGDBo5D06enSh95TaPde+CPBHMTO3lQaPhuJqUUnLJUflXtUqxjmyrIaYE6eXpXUDrdp7lzuu6Fk5H3LxoJmZgbTt1qbwrjhbUZSouZlWQWzbsBG4JaaoeGxFseEjKSdBzJ101OmlEu4WbcW1LeOGLAeuhiNutBb+IcQxL96qWlltdHMgZcoIESevSaAdosVexKql7IkKyuuUOrCVIbXVW05bVExXEO5QNcdzAlisKFUdYnSdAJIpm12rtMFKsVAB01hjyAMzPWgrWI4ALRdO8QOdV3iJWNI8JjMZard2BtpYvk27/e2gVA8IXM2WW97aCdx0qJjMYhGZmYmQxWQc2ogiNANtKKDHJZ1azaHPusqqxPrBEc+U6xQRO1vbhxKgl7iXFAVTMATnZiBrOkDWNaMdmOO3Hv2FJJV5zSWMQCRygctKEDtogM92sbx3akCNTqNuk601ge27IcwtWkliwL243P4SDI35mg0/DXmPeSieH3P5t5mRpsNutNcR4daNm6Ws2pyPJCrOxjWJms94f28JJXOATmIgaAnfTpH5VKPa9nTxMoGspmIFydhM7HagoPG8Nc8LKlzMDGbKYJHL1gfKhmK4NcyHwMXMkwh25nUaaEfPzq9YLtImcJYtkMpBYh5AbpBEHTQmjrdqMfdM2GsZNQFYBmJUSYKiJ0jXnFBigxYiCo313HKncK+dvMA/Ia/Krpa7B23si6WyFiCWYGFM6+GOZ9aU3DO7VxbFgi4QodwysukAKSIWddee1BTLltiucE5ZK5o0kQSCZ31Hzopwy5eGSbkJsJgnLOsiCxiDpyq+4HglxMOcNdsWRbN0Xs5Y66r4RCQJAj0Jo3wsWcOLjmzh2Yu7r3ZJARgFyquWdFWI5kmgz+DmZHDKrgnSCE0lWEajUH96Rd4Pi7otpetsFuMsXd1MmJMHTqQauuF4arW2i2Fc3A2YSsLmBIELEFZHx2EVNtcOuoWi1bvKSIZ3AdVGygkADXXTlQZfxfhgw2IaxdKFkIkozQCQNj8RpGlaR2Z4O1/BXO7W6rMdMxARwNBBMxseVQsd2UuY6+t5rSBdAxDDUpofUUYXg161fburKAFBbWCAOszOnPlQN4D2cYhbRBu21ZmDwVJynaJjXSkL7ML6+5ftIYI0V+ZkHb6UUv8AZa61zEsuKZDcsLbRcz/dnKFLxPUTIipPDOFE/Z3t4q43deF5Z4uCHmROplgdelAFf2V3HgtdtK2uYoreLoYO1Urj3D+7vLbBZVLi1nCzPijNEkbECK2/B5lQB2zEc43qnXuCnEWlu4dkuDMGUsEWAr66gSYIO9A1hvY7YVlIv35BB1CaxyrSVGnOoOHZi7Exk8OSD5HNP0oiW0oBPH+C/abYTvGtw2YkAGdCIg6c6qPajBLw6y19bhZrh7sqyiGDDpsCMo+VXvE3HBTIoILgPJ2SDJHnOUfE0H7WcEGLsi0VVvFOvLQ6jz/egyGzigrFrSKjEQzICJncFfrU7C8VLb21OYQWyiSIgg+lNcf4Bdwd5VtAMpJLRmIVd1G+siRVo9n3Du81xFhM8M0FYCjMImZObf4Cgi8E7JXsRaLoi24kKHJIaY92NgBOutI4p2OxOHQOchy/iDElZ35aCtRGICrPhCjSZAApDYxbkoQrAjUSCCDQUPDcAx5RSGBGUai4mum9dVyTsrhYH3C/M/vXUGb2eyyFQBc97QmI+Z2B5c6SnBLVq8otC4UUEFu77wKRpBkLqevnVkXjtv8AFh8QZIOtsso6HntFEcPxa0+hS4s75rbgHT0oM+fsfdxIKEFMpgDMpOUe6xjQj+U6iu//AAHEQLfeoQhBKooGnMesHetB/wBcsbTlBke6wO3TLSf9ZtCAt5Rl3BgSNhMjb01oKGvYlwHcr4xmhCZLD8OsnXnHKlWOzOJZfvSttRqwbXTkJ3G3pV2fiVm5eKA5yVggZYg6ZSx5H1qPiuy6HJF7xjQZspUptkIEFgNt6CnL2TYO22SSFGQgwRpMGRpEgdKjf6FeuNlgFVmCo18lAI0Ma+dahgsCqicylhoSNtPKTHTepFvDrmnKvqN59KDKsZ2IC922Ri+5gbKuu+h25TXWezcXQJDqd1ykQjbZo08tK1N8PJ0bQzm/SDyETS7WGRYAUDLoNNvSgx9ezgW64JUKPeCMxAB2BkRoOckR9bXwTs+9ruSLhgFpAbwgFSBO8g/SrybKndQSOcUA4zxh7RtEIQr3Rb10Ek5VBMTlJ1kUFZw+BfDuHu3PugFLqC0soIB3ERJB32BqyYftTgHVg2IsMoOVlLSgkwAR7ok6DryoN7ROJYc2hLgXMO63AjqwLzmTKqxJB11iNKq/YHFM63n+zWe6Kg6WhlOQz72bSN+vMUB/tDwJEZBbynIWa2CCwKnURDACNBO1RcJwctcPeMktBH3Y+7PSQQdgdp1q74fAW7n3qMpVpnTaNI5aCCPhUfhNqw+Y2cjAE5hB0b48+VAMwWIa02UXJA0AgxlAgEAj3pPU7VPwWMKrF7Ern1MQIief5T60ZtcOXc20nnAG9NNwtHkPaQQ0jLGoG3KgEDEXhefLcBUHMqgSCNo3/SpOH7SkWka4VYtzClQOoIJOVugMTRIYBAy+AeGYPSvL1pTIKyDCkROh60DmFxaXZK9YOmukH9fzp7h5t5AbYAB8ooU+AJeRpO+XSeQHSAKcscJhs3jB2idupFBOxlh2MIxHwOvow51HscHNtAtqEAy69YMsPQ+L515iLLQNXkbzrI6aCheKwtxggV2tkfyttzBPQ0FpwaFVAYgnnG01MzjkRVUPfSipcKBvekbf0nzqdwlbiNcW4c0PKaCchUaEx/FmM+dAdJqKkg6nT4amozMAZBGu8k0ziOKZQxUoxAJADCT8KD3GcKVyrEgMDMwDp01pWBv2rRKqQI/M61HwPGluiCrI0wF1BMeooirKSNJ/brtQMXWV7bpmU5jt5HfeqT/+tCbeRXVRmzgz/JljTz1q+2wgmAI3+PPlT2ZOcfSgVw9Clq2mnhRV36ACupYa30X6V1BW7XB4OjHU9TTy4JhoHP00+lZlY9oeLmSyHyKb/rUpu32LnTuyDI93Y8o1oNF+yP1kxvAmm7uBcwCdBv51nuI9oOMUeBbeYbhlP6ERXWPaRjmyju7JYidEbXyjNQXo8GzXhdNtJUQDsfjpr8aZx9nEHKVs2CwM5jGg30BGnrNVJ/aHjrfv2rYnaVcfmdaWvtLvmfu7Z8oafzoLjh+8yw1pJPvEZYPwr37MC3itfGP1mqUntXuj38Mk67M28SN6XZ9rDNE4dD1hm/agtwwaq+ZVddDMFvy2NO2MOFkd5cObXV2JHp0qpJ7VhOuGjX+LYc+VOj2oLqTYIA85npyEUFsFogT3r6ci2h9QRVV7RdqwcRZwQAa491C5IVggBldD+IwG8tDQ3He1mFdltLC7BgZJ5CQY3PTas57Jcbc8WtYi6ZzXc1w8gGMT5AEiOmlAR7bcLuWcSz27ahbT52KatMl8zTLAQ0AnTTnVq4F2QtYezc4gt0Naa2Ht2dY7xtACZiM5GgE79Kd9pC2hbvut0m8mYQMzKtt4XxRIBYSBMDXyFAfZd2jQo3D8UR3N4fdMT7rmJUHkQ0MOhFB7xLi16xaF1WZO6xIZWUna5ZBadIMkDn+IzvV97I9su+Zbd1VW6wB8I0PhzGRyrL+1WJy4XJmBU4liAPxW7KpaRttjB59dKm8ExDpjrOVuSsfJYMj6gfGg27vHk5QnnuKj4ziT28p7o3JYLFvfXn4oEDnJoanGpJA60q1xHWcw0O2vyoJyYpg2RUcqIAkrDacyTJnTWkWsff52FnoLg+GpWon+p+JQCNPX9q9u8QI6HXrQSbXFL+s4YzHK4mnzqPxjt3Ywar9oYo7CRaAzP8l5eegqTh8YTOg261TyOH3OI3WdlOJzBfG68lAgK8DT150D1v2gWsY4NtbqgaeNNJnTVX0+NS04vc2Dr8XcR+1B+O4FkuMoQ2g2YI+WFLQI/Lajlzh2YAnuyTqRI1oCvAuIsVdrj5wpiFLNsY061Jv8XQPoWXMo0a28+pMbRNRuCcI7rUHfeiiYAlyxI10jyigDvirSCZUepvbnbQgj50Tw2ItBc33Y01IA/al3eBAj3o9K9cC0ss0ACJoHMLxBHcKrIdJ0KyKk98NwVjmdKB4TiNk3gwc5iuXnqJnaY+MUVxFqTHlM0D1q+p1BU/EU7aIZogERuCDBob3JA2EDlTuAUBtomgLjCW/4VrqSqJ0HyFdQYHdxti4bDDa2QG899KOcD4hhQqAnXvcxJ6awPqKyhMecjKNJj9abs8QuRlBI1mg17jOJsRfKkEufD5eED85+dVu523tW7/d2dF/Gw0LNzE/wjaKD8KusQSxmI/KgacOVccqOT3btOmhgmfodPhQbvwW8l5JPjQjxK2o+Rqv8S7M27XELaIMtu/BUfwkaMPyPxpHZK8bZCXJTQKQDojR842M+dP8Aayz3LWb32rPdtNqhb8LbFVJ5aTHUdKCudp+C/Z2uFmMSp05LBLR5xAprsz2p7z3VtW1BgIyKfmSNSRz9ajdp+IvftX3Yn3Z+VA+EiwBa1nOBnykllO0sDt4p25EHnQbTgOzli9ZNxUUM665QcoMyYHI7ilcR7OYcYW+RbUEK7A9DBiq/wrFY3D2ipFk2gshw7FypOhgHKuumxoDjeO3SHTM0PvqeVBWOP31t240LsPoOZorwTsIbmGs3VaA7sL3LKqssLqYyxmJOuoAjSqp2nLG+DyZRHwJ/Wp78Yu2sGiG4RBYKoOgLasT1IBoC6X1biV+wYe3iFyCYBdGVWtQcjZWG4MDUCapHdMrRtBbc7Eb+h0orx++UvYe6hgmxZdT0KjL+aUSs9osLfvi9isNcziGY23kXXJWC4bSYBmIzH5UEh+GYheHd/dtDuyyeKRITIyqMg1WcwbMZnMDpz84LxILNwkFoS2voiAn/AJb1L4V2sbEXri4gzYvp3Vy2JC2k90FFk5cjQ4A0jN5Qb7C+zdLii7fuP3gvPCJGWEbLLAjYspMcxQTuBdo7ZhbjDOWQgkEAr+KD9Zoph7gOaLikhtI5zl9ec1X+07M912ZVHcSFKgRlGhBHJhvVQtYu6t0XFJgMCB6GaDTL3EktXVS5JafzipOLa4LrAIcgAYenrWacQ4vdv3hcdiDI+EVe8P2vuGyiyCRIJ60FhTjqLcvAqfAgbbQ+FTp/u+lU/tTi0OJw3eYdYaGt3MoMknKVbSZEA85narTgu1FkIA6AtENtr8/hRHGW7WIt237m3Alla6JCcgRG5PTyoItvH2sU6WiczgOY5KQIB8jMR8aXgcIDYzOMs+kbxuNN9KgcF4BZsH7q3eY6nwZwNTJ1fz6VY+FYcKqKLDqE2zOus5pnXxTmYmetAR4bh4tgGJFTUw8U0tsA5tp3+FSg4igTlqidreNO63bdq3mQDS5K5c4JzrqZkDKQR571fco08tqx/t/eaxi3DK3dN4xlRsviAnYZSZFBA4PjGzggnMCQJPMCSJ66jStW4RjxeQbEgcjNZV2UsC+zgERIYCJJYgDNrzIVQByrUcHws4dxcOUKbWUjQZWzT9Rz8qBV+/Fp26GKAYLtQh1LeXxiaK8TxtoWHEjKSJ1nnFVuzYwYJBgLHXn/AIoLzhsTmRT1UH5ivai4XjFkIoFwQFAGvKNK9oPmYcO2j405Y4URrRK0pJqWF0oPbKAAScq8zB256CrJguH4fHCJR2AkBZUqJ3tsVBU9RqORqR2UwiLbNy4gYtovpsT8TVvThVq5luW7aK67ACJ8jECfOKDMr/BsVw5ma2pvYfNvMOk8mU/KdRtTPFcZ9ruItoXCAAFVzJzN7wEciYAHrWqXmtYhTZLw7oytacENt8CpHUSDpQLs12POBuG9eKM0RbCzox3YyOQ29aCbw/sgLeCbD3Ezm4uZ15HaUzDUNoIPWs4x/s+u4a93mHZXshWzM34NMwV13D5SBtvrW6YW+WXWmcdw9bqlGjKwIPXXQ68jFBjuCcqgBckhco5QP4dNxPWmb9sZSxOgkmtKTsFhlM5bh5QXMetU/wBq3C0weCBsrcBuuEZs2gSMxB/qgCgF4rsiL1pXtXA19DBQbwROVZ/F58+VUPi2BvZ/EhUrIyGQV6iDzqX2V7WNhrqszNlEiQAWE89feHka1u9jcHxCyDcCPv8Ae2z4hA/EPeTfnI3oMk4zcU2MIjCGXDghted26QD006UJOHKaggyCD0I6Vee2Ps/voLLWovItlU0Opy5iTHMa8qoOIw72zldWU9GEH60FjxfZ9LNzMMbhuUrmuXCCRqhNu2Vb1B1q1DtutrDC3av4tsQDrdAVQVOpAtO38OzASD8QcwtIzkASWJAHXoP0orwt2wzOXU5zbYWx/MdD/wAc2tBqXBeGLjbb4i5evqA5QWWuB1IEe8YzeIEgyRQvi/BFtXcgYMo1BEag6rtpMafA1V8FxS8uDSyLjKruSwXSRzBI1O20xrRvhONz2QOaEr8N1/M0CLXBwzDWNzRZbQTlTeFYg7cqVfOlBLw9oXWUAxmMeg5k+g1rRrFsZUUCAokDy2H0qo9h+Fly10nRfCPM7n6R86tuMvhZEjNH+0dT50HmLxkEKGMn6fClWr8HIhJYbk65Z/WDtymgz45bFm7iHAIQFgNJZvwr8T+dF+CYYizbZtbjoGuHmXYST9Y+AoCxfwNqdFOvoKdwV9XA15Cm1tju3E6lW+oNN8HQBBHQflQDe3PFnw9lGtkgl8pggaQTzqucDxH226y32ZxkOVSRuImIjUifrRD2nvNm2B/GSf8Aaag+zTAZnuXCNFXKD5tv9B9aCZ2H7HGxiL1y5bKBGiwCR7p1zbnYeHXz9au+Mwq3LbITo6lT8RFIS3l01JOk8/yiBT2QHlQZLxbs/cwpKPLSPC8mCJ/PyoPbQEkROsVrvaPhIv2GU+8sunkQNviJHyrL7lgBhprNAYwvDVyLv7o/KvKl4ZfAv9I/KuoFYfsFgl1yXG9XP6RU/D9n8GhhbFuf5gSf+U0pcSwnxI30rruNYoTlWI66j/FBS+J8Y/8AIdVhVBgBYECYEAbVbOA4qAgP4iQPTl9QflWaOMt5hrqxBPUgA7/OrlYxmW3hW6u3yzMP2oLkzHxyIkBokHYxPxgGhfF74N7IxgaZZ56GiWb7xBAylXU7zJhh8IDUI7SYFr1lTbJF22AyxziMw+Yn4UBfhLSkTMGpwNVvs3j1vr3n/ruqQt1YEEjn5TVjJ0oA/aDtNbwiTcPib3EB1Y+XQDmTpWW8fvX8YZxa3ChbJaS2pEs6Z1AhirIsCTGYzyO137fhFs96wnKRauCCZs3CM+g3IAkGDBnrSewXEVvI1zKAqQllf/naCgf72YNJ/ljlQUS/2Jsra+/smzdVRcuraLE27KhszEklM7kKFWdfFpoZrvEuyzYaHtYg55ICFLiXDliSvhgiTpqCYPSr3xTD4rH3r16zYxGQBUVLihEuQWAYh2GdVDu2SBOkmgfHkGa53ubwvdBe4wzkaaWeSqGBBUr4c245BDx3bjF4U2AfFOHtsyuCCSwIJMRJgcweVKf2rB1i5hUbwxuCPkV2j/NCe2dgAYeOeHXfU+/cOpAjYz+e1VZE+FBYL/assWyIloanwoJPQaafGhA4i0ljqTuTv/io4XX51cuyuEs3rbs6Jbt4YDNcJGuc/i5k5piOWnKgC2bl64oC2z5Hlrzk1dfZLxKymNfDYlVzXSVGbVCwjKoB0DSDB5zGnNeKNtIVY2UjUe6RII6yOY0FUm1Ya5jhlza3QZQSQARJA5kR86D6NbslgrpYqgBUlSbbHRhuCAYkdIoZxD2eWspZLzpAJMgMNPSDQD2ctdwqYgYs5WuXe8AJ18UliY2MxpVwscbt3iFznK5KjMrAMw5K/uk84maARbvfZkFi02q6MxGsnUmDos9YOkVGw9trje8fSZ19ec9ac4xxYYMlMUjXbDaq+UtA6EjUR601Z7VYI2ycKRmPu5gwUN1J1MDnAO1AN7U3zexOHwVoEqrK92Ndjz8gJPyrRbFxoM69By/vzrOMJw3E4K3exRu2+9fxZwRBXeMxEAE+XIVP4B7Z7GJZbb2Ly3dB4MrqTzMyuVRvJoNAuMVsseYRj8YJoT2P4oL2HWSM66NHlsflRa9bF22yTGdSvmMwj9aq/DuxF/Cs5tXkbMhWGUqZOx0nagE9uuLi4/dq2iHUcp/WrJ7PLOXCSPxOx+UD9KpOL7FY1TJtm55owb/v6VoPZqwbWCtq6lWAJIOhBLE60BawSWaTuZ9B/mpgoRwlpXMT70H08vzPxootAoc9dqzjtbwfuL8j3LniXyPMf31FaINz51We37A2EM6i5p6EGf0oAOGbwL/SPyrqVhh4F/pHXpXUBQcNX+b51F4lZW3aMTrAHTU/5o+EE1Xu2OIyiwB+K79Aj/rQZpjGIuyJ9/4agzVjtEmxgR/Mx1/rNBOJW/GNNSZ+NF8Nc8XD0O2a4PiNf1oL69/KobTQo3wnK30NSbigNHIggRvOsgRz51AxGER1dLjlRBEggaNHXzAprs9gnBZziVeyfchI2MTM67b8yfSQjX8Bcw91rgAuW3yg5gDcA5gk++OhOoo/g78qMqkDpG1VrtDY7u4txrPfaiCxEE6kZUMxG06VP7LcbLs9m41tbihWFoGWVCNJMAETpoKAuLPiLc2IGsaKOX5n40NPGDaxPd3bPd22ju78jIzHdD/C0nnvTvafiv2e130SFYKQASTmOVY88xHzpeKximyy3YAygsDBALHQa6aH8qAxcbwzueXn/elZL7XbIw+Ks30UBrqEMwBzBkIytoQPxKDO4EVonBsYHUWy/wB5Z8NxCMpnYNB/DGoI089KrnbfhV7G919ntW7yLJzPddVk6EZVgtoNzpQZP2psAtbGjEWLAk9SkxvoTM85n1NV9eHc9I856TtEnSDppWw4nsXijcBGEw7W+6toVNwz4UVSBOmhGh00+NDb/svZn0tX7R0gMFdZ0n7xG0Gg1cA+tBmz8KGVCW3JGg5Dc9eg6edITgtw5siN4ULk9QPQxzGnnWuW+ALZS2gsqxVCj95Zvk67nMqFV/qjzoPwLH2MPcJbFI8qwEAGAdNgNQI36RQe+zC34mbE2bTFUAthwAxSSWInwEAwIIHSRArYsBetAfdoqDmFULHkVAkGse4Twjv773cl64F/9eJL3IfUyUBKlVnbSPWnMb2s+xPke4Gb3fu2XOqneRsAN8hBU8gh1Ia9isFh3JW4lpiRMMFJ9YP5xVUxXZK0mIVbGJayHBW7YgHvEPMBIZGG6vGh+RzLG+1HELayK1xtwHICF0nwF3Txs0EDRlA21qp3e1GKZSvesFLZiFAAk6chPzNB9C4zGYe0ii/iMzIuVi7217wfzoMxO38I1nrWZcR4kguLZwafaHunpcELmGUDMFzLH4svLSNarvZ/HJCFU/8AIBMG4VYO593/ANhCoB6T59LV2dNxMbYu4rMt1+9tXA8+971vxDSSpgcjAjnQaNw3sdZuYMWMX98GAJBOiN/IViIMwapHYrgVnC8YxFq2S6dwSk6xDoSJ9KYx/tEycOY23PfMwVZ3EmW05aa1W/Ztxq//AKmt1bffPclCCY8LRmIOwIAnWRA+NBv9lXYmRlCuCpn3lA5jpJ28qmreadVWOoP6Gq32446MLZzLils3V1VWAbPygqdY5yNo51WcH2zucTQ2heW3lQvduW1OUIBrMmYMkASJmg0u5B0I/wC6hcav5bD/AIZBEkx5flVL7D9lrzWRetYhrCuc1uVFxioBVScxAURMKsb0TwWCGO+0WsTmGIw9zK+S46oykSjqDmyhl1jkaCr8L9p9vDYtreIY9wRCssnI07su5EQJExHma0DAdusBdOW3irLGJjN+p0nTaZoDf9juBuKQe9DkaP3klfhGU9NRQzH+yG1YUdwWgh1uE6t4vceNB4eYHKg0+3eVgCpBHIgz+VUjtB2TvviHe2M6sZAzCdhpr01+ledg+0NpFTBsly3dtJqWU5WAMZg3IEnYijXabA3y9rE4Uo122rqbdwsEuI0GJBGVhEhttTNAMscAvBVBstMDp09a6jtjjGKKqWwRDQJAv24mNY8q8oGHsSNz8/2rOe3n3F3Dw7sFdWOcyRmYrE76TOs1o9t7mY6Ar1O/rpWf+0BQ98peQLbKA27mYeJ11ygHmDBk/WgqPaLGOb5tWQB3eU3LjbKW2Ecz61Pstdw7YW9ibyXLC34VlUK6MRBlfxIRzGoiqjax1zD3rjjELbdzOUoxDb9Qev1o2+Bu3sP3RxIIbxBVt+EGZ1JMjcnlQXztNjjexAwqgd265r9w7JZGrfEiADymaLWUZ3QmbWHtFRatLobhUaFv5QIhfKTyqtcMsG5ktXI8RHfMpEtbtguFidmYLMekampGM7XZGS7cUpbdfBM5QJOk7BiIJ9aC3X+CpcfO73CSBoGAAG4AAER9abu9mbTfieYgGRI1kQYDb8poLhe2CXB4DmOui+I6eSyY/alYLtUD4iSqkwMysMx6AkeR03+VAW4pZIsFbjB2Qd4IB8Qtw2s8xQXs9xbCYy1dtXr1pzdHiQ3ACRvpqDpvpVhwHELeKAYKCUaIPvKrCDmB93MJ8J1iJFeYPs5hrXuYe0pHMIs/OJoB3BbXe38xus1mz4UBQBmEQMz7kaSYidJ87U90VEXAIJKgrO+VmExpyNc+G/mufB2/egmrcFOyKH2sNH47nxcn86c+zkiO8uD4j9qCDxrGW83cLiEtX3WVUnxEbBgvMgg/Kh3FeBF7LpaWXZCgctBAII96M34m29I6HLeDC9WP8Tat8zTiLQZE/sr4ibaWjirfdpOUBrixPkBB6VCx/sVxEeBrRP8AU369a2yKUq0GB4T2ecQw5g2hctnddGB9IMg+YpWG9mb37jQty1G6upEejHRh0rehbBrxrdBjC+xVxqL5U+k/rVp4L2TxFpQt3LfKeFHkAqkzGUgjy9PlV+NquFo9BQZpjOxTXHu3b2GykrCjDtZ8Z5M2YIQ3LwxoK7s2LPC3k4HEePKrXQhPdpGp5n3t4nTnpFab3XlSHseVBQO2HYyxirdruSFuM+YXj4+8zA5ZYzK5sunLkKBLhl4XhnwlwobuJQnEOpXwqQy21XMROssY8wBV9434VcIclwjRpyATsZkA/PlWH9tLVx7oL37d+4qwxtoRoDPiIUKW1M0Gg8C9oNxWW0gARFVVlC2YDmAtxY/6qx8BxX/kXsW97IboQPbywPACupYT56fOvn3B4x0YZCZHSf0q68C4Vj8apa2rFVIHiaPTedt9qDb+zPHreKzm2ZVblxfPRgflBo1fUQZrIvZ/wLH8NusXsvdR48IiQRzmf4SRt0rWLOJ7xZyspPJlgg+Y2+RoB6YdRdRhAJ0O2o6fOpuMuplIdsqjU6xoNfXlyoXc7M57ouOxLKcylXZcrHQkAaSR16nrRUYOAAAHjm5JPzg0DScRQgFXtwdR4jty5V1PDAn/AOFn/cf/AOK6gq97t9gFcp9pUspykKGaD6gR9aqvtEtWeIYfu7KMXUh7d0+FQeY8WsEabDWDyqxWvZpgVMrhlB+P76/GpV3sXZP4B/fltQfMmLtXEbu7kgoYg8v78qVZ4hcWIdtPOt14/wCx63icp7w28u2VF59dietQuG+wqyjAtiLrRrAVR9daCodj+OMhLX88smS2WVsgzSCxIGgA/OtNwHCLN5HBvF7NxSptMj5YIAGXMoKx5Trzq1YbABECAeFQABHIUyvAbYM2wbRP/wAiV+ajwH4g0FU4V7OLGG0sX8Sk+QInrqlGMRwjvbXc3bly4kifulQiNQQY5dQCaKfZb6+7cS4OjrlP+5NP+NepinB+8suvmkOv/Hx/NaCvW+ymR1WyDatqSZDTOmnhK9ddW+dWLB4UosFy/mQBHyqRZvJc91lPkDr8RuPlTy2aCNettl8JEjrzHTy9aRbfMOnl0PMVLNn+4ptrXlQIy0oLTgSlC3QMMK9HxpGJvKrIpZQWJygkS0AkwNzA10pVoFllY11BjkdpB50Clry5bzA6kSCJBPzpQsRBbUjpt8qVB8h5c6BpMSocW84L5c0T4oEAtHLU05l13+FNPaYKwRYPWOfx39eVKs4UrCicokksSx9JMk66zPLzoHRSwKULderaoOArstKCVxWgbCCmcZwm3cBV1BBEH02qTtXXLygxmE9JoKZb9kPDlJi24nUgXXj8/OrTwng9rD2xbsoEUToOp3J6nzp/vliZ29K61dJAhTr/AHykUEjLXCvEtkjXT60r7N1JoElwOdIfGqIk77DrUhbY6Uru/Kg9VzFdToWvKBsWF6VzWR0rq6g7uR0rwWRG1dXUHd0Ole9yOldXUHi2h0pRtDpXV1AxieH23PjRW8yJPz3pdjDKugmPMk/mTXV1A6LY6Vz2h0rq6g87sdKULI6CurqBt8OsjwjTbypQtDpXV1ByWQOVNnCrp4RpJE6wSdYnbc11dQOFB0rltjpXV1AruxG1cLY6V7XUHmUUh0GYeldXUDeIwilTpy6mlWsGgGi/PXl515XUCjh1Ewq7zsN+vrTuUV1dQKArq8rqDq9511dQLiurq6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CEAAkGBhQSERUUExMVFRUWGBoZGBgYGRofHBoYHBwcHBgbHxwdHyceHBwjGhoYHy8gJCcpLCwsGB8xNTAqNSYrLCkBCQoKBQUFDQUFDSkYEhgpKSkpKSkpKSkpKSkpKSkpKSkpKSkpKSkpKSkpKSkpKSkpKSkpKSkpKSkpKSkpKSkpKf/AABEIAMMBAgMBIgACEQEDEQH/xAAcAAABBQEBAQAAAAAAAAAAAAAFAgMEBgcAAQj/xAA+EAACAQIEAwUFBgUEAwADAAABAhEAAwQSITEFQVEGEyJhcQcygZGhFCNCscHRUmJy8PEVkqLhJDNTFhfS/8QAFAEBAAAAAAAAAAAAAAAAAAAAAP/EABQRAQAAAAAAAAAAAAAAAAAAAAD/2gAMAwEAAhEDEQA/AFnjL6AO/kcx/evU4hcIabj6jTxNH571FwSCRnYmORGnxPSpVl7eY9D0IgfCgeXi13QEuxG5zEaDoKcv37gM94WVhuHOnypt8RuV3HMgfOOXKhzYu4CJbN5fTWNxQSPtVwzmuXBB/jb9DNELeOJABcz/AFtMj6UOvYYsoEc9QNNOtSEsKF8ZE7D/AD86DzEYlySy32A0IAZo+OsTUsPfCZhccgESQTMHynam7eNt21CqgJ6xy86nniTraLhJAGwgEdNP73oPMFxNmJ+8adozEaDXnQPHcVu5zne5PIhiNNdQNjTty85AeI5yeQ/s08qkrmMsDzn3R08qBrD3rwOty58WMa/GJp+6rkyt15J2LtHroYphcQQcsGToJn4V1zB3Ao18XzjrQS7YuAAvcLAETDt+9PHEtsLlwaT77Hb40DbEPqrMdtV0APn51JwuKkzJkCN/jQSruOYBvvbgEa+M/TXSuwPFGDAd5dK6fibWfOaYwHDS0lgYJOn8WuvwqRirxsicpUAkCOX+RsaB/G45s7DvHyTyuNP5zUf7f4hle8RO2dz+utCr2KLaRE89d/7M05cwudQqsZjSDtG/woDRx75T946nkM7fnNKtcWaBmuPP9TUOwuHJgZfCNJJ3POOomieGwXgMwSJ0Ebfv+1B7jeM3AxUXWEH+IweteDilyRN1gF38Ta/XTSmmhyRlJcKBy5CAaHuAm+8QRAkmgsJ4ucnhdzynOfzn86cwuLuEaXWIEa5m260CwNvUk5oYHlp9OVT8JZZZnNlIgdZmduW31oDP21wuhdjG+Y9N96Frib1yX726oGhAY7/Oa9QnxifCdoOo6yKZwuHIYyRqSfh50B2w7uAouvprOY/X9qdS/cH4mJGhOYx6iomCvkGVy5OutPtbLmSIn60EhMS51zmNtz/inrbPE53keelREs5QRINR+9ZmgOB105UD3EOLMhH3hgb6xSML2gczndhpprvMxULH8NeQyjvNIYGhtmywLM9sQdCNRHSguNvGSAe8u7fxNXtQLF7wrodh+IdK6gzDEvDk/wBx/fKmxfB93Qxt19asdlcAVAu3CI90L/j500cAgU3Ldy0bY2OgJbkIOpNAExIuCM8qJ1Ou+2ppWCZgxPvAj56zz5UVw+GZmi4sKTGnXcmTt/ihfFUVCyWzEgRmJEz05GgIYWw5kjlyDTHyOlIx+GbbN8JoVgsWFC5ozNpPOQNBpM9YqwYXtGrW2RffUgSTAGvnzoBN1WGnvbdf2qWuPcBgFO3T4D1FPYq9cUAXnYBifcgHpHQ9eW9DruLuW7hVMzQBlIUzlOo2/uaB4XHCHMI2MkxtvpzpNniDA5UDRzBj/I1prGcaxGYC4GCtyI5fLWDzpi3xEtssv1jXX9KAkuKaCFhWjeDp1mBpNKfHMw1faBop36T1qAOKuSQSP1HyoxgnN6bYyh211iGH6nSgHOpI8PhI97QTrtrTmFdVIzyxXSJ038vUVIxeG7hyj2wreEjI0+UydvSoNi0HusVcrzExuBrM9aApiONuG090EaAcvhvTRxLszMdVnKdDp0+FLxJlC2jEAE+XUSPhvUPB44gk78wAZkdCD1oJmJsF8oAQSenPrPT/ALp3F8MdMjKyEjcc/LXpUb7UVMhdDqCJkeR0j/FR1L94WKPlOp0I5fvQG+HM2uYCecDcTtrodqZuocxyQNfMhvkJ8ulRf9WVdbeh/FmO3XU9afHaAj3gPdB0H67adKCbawJaXClW0BywTGxp9sNA8OpI1zfxb7mdag2e0KAAqXbNJOgkeleYniJKKyN6zpPT0oCL4YjUzpyG561JtXTk0nfcjX0oPbxmb8Y0AnKdARv/AGakcIe675iCTOi6zAB+FATw+GIGZWGvvTp+dOBCTEAdRoQR/ik4q3eyn7q5ETJAI25152J4Dcl7t8DKwIGpnXfT0oH8LiGOmQwCACvMbTUxQAT4tOn5/GgPdvhr7qSSRtJMRuNKK2L+dc0gGSDodD8DQKxdkGCIGnvVERgHl38W0Zo+lL4niR3LG0ZYclUmfTnPnVNw7MWEkHNIgxmEfrGtBoWGxQJYSsRIgz8acv6gjIG2NVfAugKkkkBIBI1gGZqwWFBeNQrR4gxJmglrdEf+tvlXVKGCjQM8etdQfNmHx8OQ6gjpO3mOlSMLjUECdNQQDrvp9KsjeytlmbpJMQy2yYOs+e3TpSz7PLhlVVoB0aCsgQJhhpO8UDdjiyXFI8QXKBvHIHnz86CcQxa5WiRp4Qxkf99KtNj2e3wSO6YoebOoO2sa7dJqq8a7M38GAcRaYyffB0gzAJ2MkUDfCrTlnF1GICDKRMggEqQNPnRrhWOLK+XKSsFjEFoEkHkTPI9KB4biyplYggrABUnYbQCZ+VHuDcLu3b2ezb7y3cKsRmUebyDuaAzgeK2h/wC1YYaMx1GokCNp86k3+KAoGt2rTAeFI0f9Poabt9lb3euLloKhOYLmXfeB1+PL0qfi+Gtbt57oBGjZY0O+uk7TB0oAWI7QAXAt61kI0kSQNjE6ctZqdd4xhg0CwG5kqXiDrrQHiKMUZgpOmiROU+R36yekUIweNXMFuMSV3E6E9dOfKdNqC/tdwr2m/hGoBYiJ11nrrQz/APKxaU9xbVGSCSQu2nhHnNVpsYGULlAmQVaYH71X3vIoZSPEuaCCZHT67TQaBiO2QuhLjBRJysv4+sidhoY50e4XxdLkW1RBI1aFgaDn1isb+1axJZgOf0II1+dTOG8ae2WBOoB19efntQa7xfiq2bZawUu3C0PASFUczzjlQPAdrHN0zbtkqAYCjXrlMROu3lVJweIuXJVTAX8RMbk8upn0o+3Gmti3byTl1YaEZdBmzakGevWgufDu0yMURjBPIgadPQVK4lxywGFkyzsJyhQSB1Mnn67VTLPFlZ17y2rowGUwFIPQ68yAdNKi9p7wtXbN+SHOYSDouU6eHrP9mgP8Xw7NaIVPDIA0UANt1ifhQ7D9lMREGFYiQjkTA3JA90etN2OMK2UNeZA7FpJ/F0YeYp6+l0OzEEhN2BJXeB4uWnWgHJwXFl8rWjpqCCug6gTRy5hCFySDIDM2YRzECNZnWPOoF7iWYzqG8jEjao+MsMLfeDNMgwCCCeQgHNPn5UBUcCLEtbvK3i130EawJJ06V5w93Zmzs6ZCRmBg+W/XrQDB8WIYkPBPLUmDzn9PKiWG4izatq2gknTzkdI/OgvPCONYgWmDlVj3XLySOekbcv3q82YgRsRPzr5/xty5euDM6KC0SDPPURv8BW+4a2QoHkKAF2v4baZVuPKsugKmJ0MA6HnVY7nEW0JZlQGYQEbcmOniPUGjHtRJGEUydLq7GJ0b6VTuz/FZLC/aZoiCATljb+/OgsGAx7gLIMmZKqQoI90id5GtIxmETEq2dUW7JGeIKvpB030oT2lug2GZcrPbEyrHTnqBzoDY4/dCggzzPOD6cwdaC8cM4BctKzYi6Ht2/FIX5xMcgahXu0K27rBGfJCFPCOYBiZiNeXSKhYPtD3lnKxaGDBo5D06enSh95TaPde+CPBHMTO3lQaPhuJqUUnLJUflXtUqxjmyrIaYE6eXpXUDrdp7lzuu6Fk5H3LxoJmZgbTt1qbwrjhbUZSouZlWQWzbsBG4JaaoeGxFseEjKSdBzJ101OmlEu4WbcW1LeOGLAeuhiNutBb+IcQxL96qWlltdHMgZcoIESevSaAdosVexKql7IkKyuuUOrCVIbXVW05bVExXEO5QNcdzAlisKFUdYnSdAJIpm12rtMFKsVAB01hjyAMzPWgrWI4ALRdO8QOdV3iJWNI8JjMZard2BtpYvk27/e2gVA8IXM2WW97aCdx0qJjMYhGZmYmQxWQc2ogiNANtKKDHJZ1azaHPusqqxPrBEc+U6xQRO1vbhxKgl7iXFAVTMATnZiBrOkDWNaMdmOO3Hv2FJJV5zSWMQCRygctKEDtogM92sbx3akCNTqNuk601ge27IcwtWkliwL243P4SDI35mg0/DXmPeSieH3P5t5mRpsNutNcR4daNm6Ws2pyPJCrOxjWJms94f28JJXOATmIgaAnfTpH5VKPa9nTxMoGspmIFydhM7HagoPG8Nc8LKlzMDGbKYJHL1gfKhmK4NcyHwMXMkwh25nUaaEfPzq9YLtImcJYtkMpBYh5AbpBEHTQmjrdqMfdM2GsZNQFYBmJUSYKiJ0jXnFBigxYiCo313HKncK+dvMA/Ia/Krpa7B23si6WyFiCWYGFM6+GOZ9aU3DO7VxbFgi4QodwysukAKSIWddee1BTLltiucE5ZK5o0kQSCZ31Hzopwy5eGSbkJsJgnLOsiCxiDpyq+4HglxMOcNdsWRbN0Xs5Y66r4RCQJAj0Jo3wsWcOLjmzh2Yu7r3ZJARgFyquWdFWI5kmgz+DmZHDKrgnSCE0lWEajUH96Rd4Pi7otpetsFuMsXd1MmJMHTqQauuF4arW2i2Fc3A2YSsLmBIELEFZHx2EVNtcOuoWi1bvKSIZ3AdVGygkADXXTlQZfxfhgw2IaxdKFkIkozQCQNj8RpGlaR2Z4O1/BXO7W6rMdMxARwNBBMxseVQsd2UuY6+t5rSBdAxDDUpofUUYXg161fburKAFBbWCAOszOnPlQN4D2cYhbRBu21ZmDwVJynaJjXSkL7ML6+5ftIYI0V+ZkHb6UUv8AZa61zEsuKZDcsLbRcz/dnKFLxPUTIipPDOFE/Z3t4q43deF5Z4uCHmROplgdelAFf2V3HgtdtK2uYoreLoYO1Urj3D+7vLbBZVLi1nCzPijNEkbECK2/B5lQB2zEc43qnXuCnEWlu4dkuDMGUsEWAr66gSYIO9A1hvY7YVlIv35BB1CaxyrSVGnOoOHZi7Exk8OSD5HNP0oiW0oBPH+C/abYTvGtw2YkAGdCIg6c6qPajBLw6y19bhZrh7sqyiGDDpsCMo+VXvE3HBTIoILgPJ2SDJHnOUfE0H7WcEGLsi0VVvFOvLQ6jz/egyGzigrFrSKjEQzICJncFfrU7C8VLb21OYQWyiSIgg+lNcf4Bdwd5VtAMpJLRmIVd1G+siRVo9n3Du81xFhM8M0FYCjMImZObf4Cgi8E7JXsRaLoi24kKHJIaY92NgBOutI4p2OxOHQOchy/iDElZ35aCtRGICrPhCjSZAApDYxbkoQrAjUSCCDQUPDcAx5RSGBGUai4mum9dVyTsrhYH3C/M/vXUGb2eyyFQBc97QmI+Z2B5c6SnBLVq8otC4UUEFu77wKRpBkLqevnVkXjtv8AFh8QZIOtsso6HntFEcPxa0+hS4s75rbgHT0oM+fsfdxIKEFMpgDMpOUe6xjQj+U6iu//AAHEQLfeoQhBKooGnMesHetB/wBcsbTlBke6wO3TLSf9ZtCAt5Rl3BgSNhMjb01oKGvYlwHcr4xmhCZLD8OsnXnHKlWOzOJZfvSttRqwbXTkJ3G3pV2fiVm5eKA5yVggZYg6ZSx5H1qPiuy6HJF7xjQZspUptkIEFgNt6CnL2TYO22SSFGQgwRpMGRpEgdKjf6FeuNlgFVmCo18lAI0Ma+dahgsCqicylhoSNtPKTHTepFvDrmnKvqN59KDKsZ2IC922Ri+5gbKuu+h25TXWezcXQJDqd1ykQjbZo08tK1N8PJ0bQzm/SDyETS7WGRYAUDLoNNvSgx9ezgW64JUKPeCMxAB2BkRoOckR9bXwTs+9ruSLhgFpAbwgFSBO8g/SrybKndQSOcUA4zxh7RtEIQr3Rb10Ek5VBMTlJ1kUFZw+BfDuHu3PugFLqC0soIB3ERJB32BqyYftTgHVg2IsMoOVlLSgkwAR7ok6DryoN7ROJYc2hLgXMO63AjqwLzmTKqxJB11iNKq/YHFM63n+zWe6Kg6WhlOQz72bSN+vMUB/tDwJEZBbynIWa2CCwKnURDACNBO1RcJwctcPeMktBH3Y+7PSQQdgdp1q74fAW7n3qMpVpnTaNI5aCCPhUfhNqw+Y2cjAE5hB0b48+VAMwWIa02UXJA0AgxlAgEAj3pPU7VPwWMKrF7Ern1MQIief5T60ZtcOXc20nnAG9NNwtHkPaQQ0jLGoG3KgEDEXhefLcBUHMqgSCNo3/SpOH7SkWka4VYtzClQOoIJOVugMTRIYBAy+AeGYPSvL1pTIKyDCkROh60DmFxaXZK9YOmukH9fzp7h5t5AbYAB8ooU+AJeRpO+XSeQHSAKcscJhs3jB2idupFBOxlh2MIxHwOvow51HscHNtAtqEAy69YMsPQ+L515iLLQNXkbzrI6aCheKwtxggV2tkfyttzBPQ0FpwaFVAYgnnG01MzjkRVUPfSipcKBvekbf0nzqdwlbiNcW4c0PKaCchUaEx/FmM+dAdJqKkg6nT4amozMAZBGu8k0ziOKZQxUoxAJADCT8KD3GcKVyrEgMDMwDp01pWBv2rRKqQI/M61HwPGluiCrI0wF1BMeooirKSNJ/brtQMXWV7bpmU5jt5HfeqT/+tCbeRXVRmzgz/JljTz1q+2wgmAI3+PPlT2ZOcfSgVw9Clq2mnhRV36ACupYa30X6V1BW7XB4OjHU9TTy4JhoHP00+lZlY9oeLmSyHyKb/rUpu32LnTuyDI93Y8o1oNF+yP1kxvAmm7uBcwCdBv51nuI9oOMUeBbeYbhlP6ERXWPaRjmyju7JYidEbXyjNQXo8GzXhdNtJUQDsfjpr8aZx9nEHKVs2CwM5jGg30BGnrNVJ/aHjrfv2rYnaVcfmdaWvtLvmfu7Z8oafzoLjh+8yw1pJPvEZYPwr37MC3itfGP1mqUntXuj38Mk67M28SN6XZ9rDNE4dD1hm/agtwwaq+ZVddDMFvy2NO2MOFkd5cObXV2JHp0qpJ7VhOuGjX+LYc+VOj2oLqTYIA85npyEUFsFogT3r6ci2h9QRVV7RdqwcRZwQAa491C5IVggBldD+IwG8tDQ3He1mFdltLC7BgZJ5CQY3PTas57Jcbc8WtYi6ZzXc1w8gGMT5AEiOmlAR7bcLuWcSz27ahbT52KatMl8zTLAQ0AnTTnVq4F2QtYezc4gt0Naa2Ht2dY7xtACZiM5GgE79Kd9pC2hbvut0m8mYQMzKtt4XxRIBYSBMDXyFAfZd2jQo3D8UR3N4fdMT7rmJUHkQ0MOhFB7xLi16xaF1WZO6xIZWUna5ZBadIMkDn+IzvV97I9su+Zbd1VW6wB8I0PhzGRyrL+1WJy4XJmBU4liAPxW7KpaRttjB59dKm8ExDpjrOVuSsfJYMj6gfGg27vHk5QnnuKj4ziT28p7o3JYLFvfXn4oEDnJoanGpJA60q1xHWcw0O2vyoJyYpg2RUcqIAkrDacyTJnTWkWsff52FnoLg+GpWon+p+JQCNPX9q9u8QI6HXrQSbXFL+s4YzHK4mnzqPxjt3Ywar9oYo7CRaAzP8l5eegqTh8YTOg261TyOH3OI3WdlOJzBfG68lAgK8DT150D1v2gWsY4NtbqgaeNNJnTVX0+NS04vc2Dr8XcR+1B+O4FkuMoQ2g2YI+WFLQI/Lajlzh2YAnuyTqRI1oCvAuIsVdrj5wpiFLNsY061Jv8XQPoWXMo0a28+pMbRNRuCcI7rUHfeiiYAlyxI10jyigDvirSCZUepvbnbQgj50Tw2ItBc33Y01IA/al3eBAj3o9K9cC0ss0ACJoHMLxBHcKrIdJ0KyKk98NwVjmdKB4TiNk3gwc5iuXnqJnaY+MUVxFqTHlM0D1q+p1BU/EU7aIZogERuCDBob3JA2EDlTuAUBtomgLjCW/4VrqSqJ0HyFdQYHdxti4bDDa2QG899KOcD4hhQqAnXvcxJ6awPqKyhMecjKNJj9abs8QuRlBI1mg17jOJsRfKkEufD5eED85+dVu523tW7/d2dF/Gw0LNzE/wjaKD8KusQSxmI/KgacOVccqOT3btOmhgmfodPhQbvwW8l5JPjQjxK2o+Rqv8S7M27XELaIMtu/BUfwkaMPyPxpHZK8bZCXJTQKQDojR842M+dP8Aayz3LWb32rPdtNqhb8LbFVJ5aTHUdKCudp+C/Z2uFmMSp05LBLR5xAprsz2p7z3VtW1BgIyKfmSNSRz9ajdp+IvftX3Yn3Z+VA+EiwBa1nOBnykllO0sDt4p25EHnQbTgOzli9ZNxUUM665QcoMyYHI7ilcR7OYcYW+RbUEK7A9DBiq/wrFY3D2ipFk2gshw7FypOhgHKuumxoDjeO3SHTM0PvqeVBWOP31t240LsPoOZorwTsIbmGs3VaA7sL3LKqssLqYyxmJOuoAjSqp2nLG+DyZRHwJ/Wp78Yu2sGiG4RBYKoOgLasT1IBoC6X1biV+wYe3iFyCYBdGVWtQcjZWG4MDUCapHdMrRtBbc7Eb+h0orx++UvYe6hgmxZdT0KjL+aUSs9osLfvi9isNcziGY23kXXJWC4bSYBmIzH5UEh+GYheHd/dtDuyyeKRITIyqMg1WcwbMZnMDpz84LxILNwkFoS2voiAn/AJb1L4V2sbEXri4gzYvp3Vy2JC2k90FFk5cjQ4A0jN5Qb7C+zdLii7fuP3gvPCJGWEbLLAjYspMcxQTuBdo7ZhbjDOWQgkEAr+KD9Zoph7gOaLikhtI5zl9ec1X+07M912ZVHcSFKgRlGhBHJhvVQtYu6t0XFJgMCB6GaDTL3EktXVS5JafzipOLa4LrAIcgAYenrWacQ4vdv3hcdiDI+EVe8P2vuGyiyCRIJ60FhTjqLcvAqfAgbbQ+FTp/u+lU/tTi0OJw3eYdYaGt3MoMknKVbSZEA85narTgu1FkIA6AtENtr8/hRHGW7WIt237m3Alla6JCcgRG5PTyoItvH2sU6WiczgOY5KQIB8jMR8aXgcIDYzOMs+kbxuNN9KgcF4BZsH7q3eY6nwZwNTJ1fz6VY+FYcKqKLDqE2zOus5pnXxTmYmetAR4bh4tgGJFTUw8U0tsA5tp3+FSg4igTlqidreNO63bdq3mQDS5K5c4JzrqZkDKQR571fco08tqx/t/eaxi3DK3dN4xlRsviAnYZSZFBA4PjGzggnMCQJPMCSJ66jStW4RjxeQbEgcjNZV2UsC+zgERIYCJJYgDNrzIVQByrUcHws4dxcOUKbWUjQZWzT9Rz8qBV+/Fp26GKAYLtQh1LeXxiaK8TxtoWHEjKSJ1nnFVuzYwYJBgLHXn/AIoLzhsTmRT1UH5ivai4XjFkIoFwQFAGvKNK9oPmYcO2j405Y4URrRK0pJqWF0oPbKAAScq8zB256CrJguH4fHCJR2AkBZUqJ3tsVBU9RqORqR2UwiLbNy4gYtovpsT8TVvThVq5luW7aK67ACJ8jECfOKDMr/BsVw5ma2pvYfNvMOk8mU/KdRtTPFcZ9ruItoXCAAFVzJzN7wEciYAHrWqXmtYhTZLw7oytacENt8CpHUSDpQLs12POBuG9eKM0RbCzox3YyOQ29aCbw/sgLeCbD3Ezm4uZ15HaUzDUNoIPWs4x/s+u4a93mHZXshWzM34NMwV13D5SBtvrW6YW+WXWmcdw9bqlGjKwIPXXQ68jFBjuCcqgBckhco5QP4dNxPWmb9sZSxOgkmtKTsFhlM5bh5QXMetU/wBq3C0weCBsrcBuuEZs2gSMxB/qgCgF4rsiL1pXtXA19DBQbwROVZ/F58+VUPi2BvZ/EhUrIyGQV6iDzqX2V7WNhrqszNlEiQAWE89feHka1u9jcHxCyDcCPv8Ae2z4hA/EPeTfnI3oMk4zcU2MIjCGXDghted26QD006UJOHKaggyCD0I6Vee2Ps/voLLWovItlU0Opy5iTHMa8qoOIw72zldWU9GEH60FjxfZ9LNzMMbhuUrmuXCCRqhNu2Vb1B1q1DtutrDC3av4tsQDrdAVQVOpAtO38OzASD8QcwtIzkASWJAHXoP0orwt2wzOXU5zbYWx/MdD/wAc2tBqXBeGLjbb4i5evqA5QWWuB1IEe8YzeIEgyRQvi/BFtXcgYMo1BEag6rtpMafA1V8FxS8uDSyLjKruSwXSRzBI1O20xrRvhONz2QOaEr8N1/M0CLXBwzDWNzRZbQTlTeFYg7cqVfOlBLw9oXWUAxmMeg5k+g1rRrFsZUUCAokDy2H0qo9h+Fly10nRfCPM7n6R86tuMvhZEjNH+0dT50HmLxkEKGMn6fClWr8HIhJYbk65Z/WDtymgz45bFm7iHAIQFgNJZvwr8T+dF+CYYizbZtbjoGuHmXYST9Y+AoCxfwNqdFOvoKdwV9XA15Cm1tju3E6lW+oNN8HQBBHQflQDe3PFnw9lGtkgl8pggaQTzqucDxH226y32ZxkOVSRuImIjUifrRD2nvNm2B/GSf8Aaag+zTAZnuXCNFXKD5tv9B9aCZ2H7HGxiL1y5bKBGiwCR7p1zbnYeHXz9au+Mwq3LbITo6lT8RFIS3l01JOk8/yiBT2QHlQZLxbs/cwpKPLSPC8mCJ/PyoPbQEkROsVrvaPhIv2GU+8sunkQNviJHyrL7lgBhprNAYwvDVyLv7o/KvKl4ZfAv9I/KuoFYfsFgl1yXG9XP6RU/D9n8GhhbFuf5gSf+U0pcSwnxI30rruNYoTlWI66j/FBS+J8Y/8AIdVhVBgBYECYEAbVbOA4qAgP4iQPTl9QflWaOMt5hrqxBPUgA7/OrlYxmW3hW6u3yzMP2oLkzHxyIkBokHYxPxgGhfF74N7IxgaZZ56GiWb7xBAylXU7zJhh8IDUI7SYFr1lTbJF22AyxziMw+Yn4UBfhLSkTMGpwNVvs3j1vr3n/ruqQt1YEEjn5TVjJ0oA/aDtNbwiTcPib3EB1Y+XQDmTpWW8fvX8YZxa3ChbJaS2pEs6Z1AhirIsCTGYzyO137fhFs96wnKRauCCZs3CM+g3IAkGDBnrSewXEVvI1zKAqQllf/naCgf72YNJ/ljlQUS/2Jsra+/smzdVRcuraLE27KhszEklM7kKFWdfFpoZrvEuyzYaHtYg55ICFLiXDliSvhgiTpqCYPSr3xTD4rH3r16zYxGQBUVLihEuQWAYh2GdVDu2SBOkmgfHkGa53ubwvdBe4wzkaaWeSqGBBUr4c245BDx3bjF4U2AfFOHtsyuCCSwIJMRJgcweVKf2rB1i5hUbwxuCPkV2j/NCe2dgAYeOeHXfU+/cOpAjYz+e1VZE+FBYL/assWyIloanwoJPQaafGhA4i0ljqTuTv/io4XX51cuyuEs3rbs6Jbt4YDNcJGuc/i5k5piOWnKgC2bl64oC2z5Hlrzk1dfZLxKymNfDYlVzXSVGbVCwjKoB0DSDB5zGnNeKNtIVY2UjUe6RII6yOY0FUm1Ya5jhlza3QZQSQARJA5kR86D6NbslgrpYqgBUlSbbHRhuCAYkdIoZxD2eWspZLzpAJMgMNPSDQD2ctdwqYgYs5WuXe8AJ18UliY2MxpVwscbt3iFznK5KjMrAMw5K/uk84maARbvfZkFi02q6MxGsnUmDos9YOkVGw9trje8fSZ19ec9ac4xxYYMlMUjXbDaq+UtA6EjUR601Z7VYI2ycKRmPu5gwUN1J1MDnAO1AN7U3zexOHwVoEqrK92Ndjz8gJPyrRbFxoM69By/vzrOMJw3E4K3exRu2+9fxZwRBXeMxEAE+XIVP4B7Z7GJZbb2Ly3dB4MrqTzMyuVRvJoNAuMVsseYRj8YJoT2P4oL2HWSM66NHlsflRa9bF22yTGdSvmMwj9aq/DuxF/Cs5tXkbMhWGUqZOx0nagE9uuLi4/dq2iHUcp/WrJ7PLOXCSPxOx+UD9KpOL7FY1TJtm55owb/v6VoPZqwbWCtq6lWAJIOhBLE60BawSWaTuZ9B/mpgoRwlpXMT70H08vzPxootAoc9dqzjtbwfuL8j3LniXyPMf31FaINz51We37A2EM6i5p6EGf0oAOGbwL/SPyrqVhh4F/pHXpXUBQcNX+b51F4lZW3aMTrAHTU/5o+EE1Xu2OIyiwB+K79Aj/rQZpjGIuyJ9/4agzVjtEmxgR/Mx1/rNBOJW/GNNSZ+NF8Nc8XD0O2a4PiNf1oL69/KobTQo3wnK30NSbigNHIggRvOsgRz51AxGER1dLjlRBEggaNHXzAprs9gnBZziVeyfchI2MTM67b8yfSQjX8Bcw91rgAuW3yg5gDcA5gk++OhOoo/g78qMqkDpG1VrtDY7u4txrPfaiCxEE6kZUMxG06VP7LcbLs9m41tbihWFoGWVCNJMAETpoKAuLPiLc2IGsaKOX5n40NPGDaxPd3bPd22ju78jIzHdD/C0nnvTvafiv2e130SFYKQASTmOVY88xHzpeKximyy3YAygsDBALHQa6aH8qAxcbwzueXn/elZL7XbIw+Ks30UBrqEMwBzBkIytoQPxKDO4EVonBsYHUWy/wB5Z8NxCMpnYNB/DGoI089KrnbfhV7G919ntW7yLJzPddVk6EZVgtoNzpQZP2psAtbGjEWLAk9SkxvoTM85n1NV9eHc9I856TtEnSDppWw4nsXijcBGEw7W+6toVNwz4UVSBOmhGh00+NDb/svZn0tX7R0gMFdZ0n7xG0Gg1cA+tBmz8KGVCW3JGg5Dc9eg6edITgtw5siN4ULk9QPQxzGnnWuW+ALZS2gsqxVCj95Zvk67nMqFV/qjzoPwLH2MPcJbFI8qwEAGAdNgNQI36RQe+zC34mbE2bTFUAthwAxSSWInwEAwIIHSRArYsBetAfdoqDmFULHkVAkGse4Twjv773cl64F/9eJL3IfUyUBKlVnbSPWnMb2s+xPke4Gb3fu2XOqneRsAN8hBU8gh1Ia9isFh3JW4lpiRMMFJ9YP5xVUxXZK0mIVbGJayHBW7YgHvEPMBIZGG6vGh+RzLG+1HELayK1xtwHICF0nwF3Txs0EDRlA21qp3e1GKZSvesFLZiFAAk6chPzNB9C4zGYe0ii/iMzIuVi7217wfzoMxO38I1nrWZcR4kguLZwafaHunpcELmGUDMFzLH4svLSNarvZ/HJCFU/8AIBMG4VYO593/ANhCoB6T59LV2dNxMbYu4rMt1+9tXA8+971vxDSSpgcjAjnQaNw3sdZuYMWMX98GAJBOiN/IViIMwapHYrgVnC8YxFq2S6dwSk6xDoSJ9KYx/tEycOY23PfMwVZ3EmW05aa1W/Ztxq//AKmt1bffPclCCY8LRmIOwIAnWRA+NBv9lXYmRlCuCpn3lA5jpJ28qmreadVWOoP6Gq32446MLZzLils3V1VWAbPygqdY5yNo51WcH2zucTQ2heW3lQvduW1OUIBrMmYMkASJmg0u5B0I/wC6hcav5bD/AIZBEkx5flVL7D9lrzWRetYhrCuc1uVFxioBVScxAURMKsb0TwWCGO+0WsTmGIw9zK+S46oykSjqDmyhl1jkaCr8L9p9vDYtreIY9wRCssnI07su5EQJExHma0DAdusBdOW3irLGJjN+p0nTaZoDf9juBuKQe9DkaP3klfhGU9NRQzH+yG1YUdwWgh1uE6t4vceNB4eYHKg0+3eVgCpBHIgz+VUjtB2TvviHe2M6sZAzCdhpr01+ledg+0NpFTBsly3dtJqWU5WAMZg3IEnYijXabA3y9rE4Uo122rqbdwsEuI0GJBGVhEhttTNAMscAvBVBstMDp09a6jtjjGKKqWwRDQJAv24mNY8q8oGHsSNz8/2rOe3n3F3Dw7sFdWOcyRmYrE76TOs1o9t7mY6Ar1O/rpWf+0BQ98peQLbKA27mYeJ11ygHmDBk/WgqPaLGOb5tWQB3eU3LjbKW2Ecz61Pstdw7YW9ibyXLC34VlUK6MRBlfxIRzGoiqjax1zD3rjjELbdzOUoxDb9Qev1o2+Bu3sP3RxIIbxBVt+EGZ1JMjcnlQXztNjjexAwqgd265r9w7JZGrfEiADymaLWUZ3QmbWHtFRatLobhUaFv5QIhfKTyqtcMsG5ktXI8RHfMpEtbtguFidmYLMekampGM7XZGS7cUpbdfBM5QJOk7BiIJ9aC3X+CpcfO73CSBoGAAG4AAER9abu9mbTfieYgGRI1kQYDb8poLhe2CXB4DmOui+I6eSyY/alYLtUD4iSqkwMysMx6AkeR03+VAW4pZIsFbjB2Qd4IB8Qtw2s8xQXs9xbCYy1dtXr1pzdHiQ3ACRvpqDpvpVhwHELeKAYKCUaIPvKrCDmB93MJ8J1iJFeYPs5hrXuYe0pHMIs/OJoB3BbXe38xus1mz4UBQBmEQMz7kaSYidJ87U90VEXAIJKgrO+VmExpyNc+G/mufB2/egmrcFOyKH2sNH47nxcn86c+zkiO8uD4j9qCDxrGW83cLiEtX3WVUnxEbBgvMgg/Kh3FeBF7LpaWXZCgctBAII96M34m29I6HLeDC9WP8Tat8zTiLQZE/sr4ibaWjirfdpOUBrixPkBB6VCx/sVxEeBrRP8AU369a2yKUq0GB4T2ecQw5g2hctnddGB9IMg+YpWG9mb37jQty1G6upEejHRh0rehbBrxrdBjC+xVxqL5U+k/rVp4L2TxFpQt3LfKeFHkAqkzGUgjy9PlV+NquFo9BQZpjOxTXHu3b2GykrCjDtZ8Z5M2YIQ3LwxoK7s2LPC3k4HEePKrXQhPdpGp5n3t4nTnpFab3XlSHseVBQO2HYyxirdruSFuM+YXj4+8zA5ZYzK5sunLkKBLhl4XhnwlwobuJQnEOpXwqQy21XMROssY8wBV9434VcIclwjRpyATsZkA/PlWH9tLVx7oL37d+4qwxtoRoDPiIUKW1M0Gg8C9oNxWW0gARFVVlC2YDmAtxY/6qx8BxX/kXsW97IboQPbywPACupYT56fOvn3B4x0YZCZHSf0q68C4Vj8apa2rFVIHiaPTedt9qDb+zPHreKzm2ZVblxfPRgflBo1fUQZrIvZ/wLH8NusXsvdR48IiQRzmf4SRt0rWLOJ7xZyspPJlgg+Y2+RoB6YdRdRhAJ0O2o6fOpuMuplIdsqjU6xoNfXlyoXc7M57ouOxLKcylXZcrHQkAaSR16nrRUYOAAAHjm5JPzg0DScRQgFXtwdR4jty5V1PDAn/AOFn/cf/AOK6gq97t9gFcp9pUspykKGaD6gR9aqvtEtWeIYfu7KMXUh7d0+FQeY8WsEabDWDyqxWvZpgVMrhlB+P76/GpV3sXZP4B/fltQfMmLtXEbu7kgoYg8v78qVZ4hcWIdtPOt14/wCx63icp7w28u2VF59dietQuG+wqyjAtiLrRrAVR9daCodj+OMhLX88smS2WVsgzSCxIGgA/OtNwHCLN5HBvF7NxSptMj5YIAGXMoKx5Trzq1YbABECAeFQABHIUyvAbYM2wbRP/wAiV+ajwH4g0FU4V7OLGG0sX8Sk+QInrqlGMRwjvbXc3bly4kifulQiNQQY5dQCaKfZb6+7cS4OjrlP+5NP+NepinB+8suvmkOv/Hx/NaCvW+ymR1WyDatqSZDTOmnhK9ddW+dWLB4UosFy/mQBHyqRZvJc91lPkDr8RuPlTy2aCNettl8JEjrzHTy9aRbfMOnl0PMVLNn+4ptrXlQIy0oLTgSlC3QMMK9HxpGJvKrIpZQWJygkS0AkwNzA10pVoFllY11BjkdpB50Clry5bzA6kSCJBPzpQsRBbUjpt8qVB8h5c6BpMSocW84L5c0T4oEAtHLU05l13+FNPaYKwRYPWOfx39eVKs4UrCicokksSx9JMk66zPLzoHRSwKULderaoOArstKCVxWgbCCmcZwm3cBV1BBEH02qTtXXLygxmE9JoKZb9kPDlJi24nUgXXj8/OrTwng9rD2xbsoEUToOp3J6nzp/vliZ29K61dJAhTr/AHykUEjLXCvEtkjXT60r7N1JoElwOdIfGqIk77DrUhbY6Uru/Kg9VzFdToWvKBsWF6VzWR0rq6g7uR0rwWRG1dXUHd0Ole9yOldXUHi2h0pRtDpXV1AxieH23PjRW8yJPz3pdjDKugmPMk/mTXV1A6LY6Vz2h0rq6g87sdKULI6CurqBt8OsjwjTbypQtDpXV1ByWQOVNnCrp4RpJE6wSdYnbc11dQOFB0rltjpXV1AruxG1cLY6V7XUHmUUh0GYeldXUDeIwilTpy6mlWsGgGi/PXl515XUCjh1Ewq7zsN+vrTuUV1dQKArq8rqDq9511dQLiurq6g//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http://1.2.3.9/bmi/www.les-108-upanishads.ch/images/swami_sivananda_et_discip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624" y="1865042"/>
            <a:ext cx="2740928" cy="20762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1.gstatic.com/images?q=tbn:ANd9GcR3ug3W5oKH3NL4yoYyIi7rYWCGv1C8OU6WtyvHConuPRENP3s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738" y="4559177"/>
            <a:ext cx="2552700" cy="17907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p:cNvSpPr txBox="1">
            <a:spLocks/>
          </p:cNvSpPr>
          <p:nvPr/>
        </p:nvSpPr>
        <p:spPr>
          <a:xfrm>
            <a:off x="1329326" y="1154038"/>
            <a:ext cx="2644336" cy="599836"/>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600" dirty="0" err="1" smtClean="0"/>
              <a:t>JagatGuru</a:t>
            </a:r>
            <a:r>
              <a:rPr lang="en-US" sz="1600" dirty="0" smtClean="0"/>
              <a:t> </a:t>
            </a:r>
            <a:r>
              <a:rPr lang="en-US" sz="1600" dirty="0" err="1" smtClean="0"/>
              <a:t>Adi</a:t>
            </a:r>
            <a:r>
              <a:rPr lang="en-US" sz="1600" dirty="0" smtClean="0"/>
              <a:t> </a:t>
            </a:r>
            <a:r>
              <a:rPr lang="en-US" sz="1600" dirty="0" err="1" smtClean="0"/>
              <a:t>Sankara</a:t>
            </a:r>
            <a:endParaRPr lang="en-US" sz="1600" dirty="0"/>
          </a:p>
        </p:txBody>
      </p:sp>
      <p:sp>
        <p:nvSpPr>
          <p:cNvPr id="9" name="Title 2"/>
          <p:cNvSpPr txBox="1">
            <a:spLocks/>
          </p:cNvSpPr>
          <p:nvPr/>
        </p:nvSpPr>
        <p:spPr>
          <a:xfrm>
            <a:off x="5895563" y="1119859"/>
            <a:ext cx="2144989" cy="829292"/>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600" dirty="0" smtClean="0"/>
              <a:t>Swami </a:t>
            </a:r>
            <a:r>
              <a:rPr lang="en-US" sz="1600" dirty="0" err="1" smtClean="0"/>
              <a:t>Sivananda</a:t>
            </a:r>
            <a:endParaRPr lang="en-US" sz="1600" dirty="0"/>
          </a:p>
        </p:txBody>
      </p:sp>
      <p:sp>
        <p:nvSpPr>
          <p:cNvPr id="10" name="Title 2"/>
          <p:cNvSpPr txBox="1">
            <a:spLocks/>
          </p:cNvSpPr>
          <p:nvPr/>
        </p:nvSpPr>
        <p:spPr>
          <a:xfrm>
            <a:off x="5324880" y="4027664"/>
            <a:ext cx="2884944" cy="532727"/>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600" dirty="0" err="1" smtClean="0"/>
              <a:t>Paramahamsa</a:t>
            </a:r>
            <a:r>
              <a:rPr lang="en-US" sz="1600" dirty="0" smtClean="0"/>
              <a:t> </a:t>
            </a:r>
            <a:r>
              <a:rPr lang="en-US" sz="1600" dirty="0" err="1" smtClean="0"/>
              <a:t>Yogananda</a:t>
            </a:r>
            <a:endParaRPr lang="en-US" sz="1600" dirty="0"/>
          </a:p>
        </p:txBody>
      </p:sp>
      <p:sp>
        <p:nvSpPr>
          <p:cNvPr id="12" name="Title 2"/>
          <p:cNvSpPr txBox="1">
            <a:spLocks/>
          </p:cNvSpPr>
          <p:nvPr/>
        </p:nvSpPr>
        <p:spPr>
          <a:xfrm>
            <a:off x="1329326" y="4016636"/>
            <a:ext cx="3457497" cy="636500"/>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600" dirty="0" err="1" smtClean="0"/>
              <a:t>Paranjothi</a:t>
            </a:r>
            <a:r>
              <a:rPr lang="en-US" sz="1600" dirty="0" smtClean="0"/>
              <a:t> Kundalini Tradition</a:t>
            </a:r>
            <a:endParaRPr lang="en-US" sz="1600" dirty="0"/>
          </a:p>
        </p:txBody>
      </p:sp>
      <p:sp>
        <p:nvSpPr>
          <p:cNvPr id="2" name="AutoShape 6" descr="data:image/jpeg;base64,/9j/4AAQSkZJRgABAQAAAQABAAD/2wCEAAkGBhQSEBUUExQVFRQVGBwXFhcWFx0XHBcXGBwYGBcXGBgXHCceFxwjGhcYHy8gJCcpLCwsHB4xNTAqNSYrLCkBCQoKBQUFDQUFDSkYEhgpKSkpKSkpKSkpKSkpKSkpKSkpKSkpKSkpKSkpKSkpKSkpKSkpKSkpKSkpKSkpKSkpKf/AABEIAKwBJAMBIgACEQEDEQH/xAAbAAABBQEBAAAAAAAAAAAAAAAFAQIDBAYAB//EAEEQAAIBAgQDBgMFBgUDBQEAAAECEQADBBIhMQVBUQYTImFxkTKBoRRCUrHRByNyosHhYoKSsvAVM8IkU2OD0kP/xAAUAQEAAAAAAAAAAAAAAAAAAAAA/8QAFBEBAAAAAAAAAAAAAAAAAAAAAP/aAAwDAQACEQMRAD8AB5ttBt0ri3kKjJ2p00Elvfl7VIXHQVAppRcoLQeOntTc3/IqHvB1pDc0oJiR5e1KCOg9qrq9Pz0FlHHQe1LpMwPaq4enBqC3Yjy9qvWfQewoZYOlE8OtAVwSA8h7Cj+DsjoPYUHwFvatDg0oL+Hw6/hX2FXEwy/hX2FR4ZauKKCJcOv4R7CpBh1/CvsKkApwoIzhl/Cv+kVBdw6/hX2FW6Y4oBl3DL+Eewqjfw46D2FGbi0PvpQBr9sdB7CqN1R0HsKK4laG3TQUrgHQewqB4jYewqe8aq3GoIzHQewqFyOg9qc7VWuPQLccfhHsKrFx0HtS3HqImgQx0HtXadBTZrpoHiOgp4I6D2qMRXFqCVSOg+lOLjoPaog1KTQS23EbD2pKjWuoAzfp+VcKR/6CkBoFropCa4GgcBXRTC1OzUDwKWaYDSzQSBqkDVADUq0FzDmiuENBbT0VwLUGlwHKj2FoFw9NqO4egKWDVtDVGyatoaCTNXZqocS4othMzTuAABJJOwH68qzvFe1WQnNfRCPuKJ92IMnToKDZ5qQmsInbJwiv31tiJzWmygnpooDKT1212NajgvGkxNkXEkToVO6sN1Me/mCDQXblU761cY1VvUAnFrQe/RjHA8qD36CndNU7lXLtU7tBXvfWq71Mw186hcUFe5TKlaoiKBhpKUmkoOpAaWKbNA43KcrzUQXnTyaCQPXVXF7zrqCg/wDSminXOXpUc0HE0k1xNJQLNcXikopwHhaXj4532BigGh6eDXouF7PWUWFQa7zr9TWM7R4Rbd3QRNBQBpwaoppymgtWd6M4BaDWKM4B6DT4AxFHLDTrWdwVyjeGagLWTVkNpVC09PxeM7u2zwTlUtA3MCYE0GG7Z9qM1xrabqwUMDOwliI2OYgfKr3ZZMIEyhrT3QMxLQWAHPUaATy2rFp4rlrNHdg5IIiJnTzmJmtfjLNnDWxBaXVvFLXCYQiOcD2FAP7V4vDXVzWmDMNiqkTHRiIPyqLsLx3ur4VjC3fC2mgYf9snpqSP81EuKYbD/ZhfKgOUBAmBPLTbesMuGYAnUCcs7QxAaDPkR70HvE1BdaqXA+KDEYdLo+8PEOjCQw+TA1ZutQUMYaBYht6MY1qBYpqCrduVUc1Lcaql25QNdqgd6S7cqu70D2eoy9Qs9RPc0/570E5uUmeqRxI6ipEuTsaCznrgaizUooHtcqI3KUnrTGegjzUtRg11A25sPSo5pWOg9KZQK1NpZpJoFmiPCWuoT3Sy2nKdOWnz3oZNH+zvEctzzywfONj58qDRYbGYk4Z88LdMZDAEBoGw0BE+9ZvinCsQPHfJPigEmZmYjTQf85Ub4lxHOTDvbEAHS1BgzKm4ZOsbSNNqodouMF0TQjnBj5TBImgzlPQ1EBTlNBctPRLB3daEWmohhWoNTgLtHcK9ZbA3KP4W9QGrT1S7S4vJhLhBiQFmJ+JgpGoI1BI160y/xFLSF3YKi6kn2EAakk6ADfSsbie2t3E30tW0C2mcKUaM1wE/eOyjnlHMQSRIoBeJZBZPjzEEmZMltlEc1hd/U9BU+CvB/EzqjFY/euyjKealQZGhkfkah7U8IWxdbVhOqaSGAgMJkEQdtNomrXAHS9Y7sqC9vTYGVMwY5xqPagH466qDu7bl41JE5R1yzyqpgbyxluSUJneIaIDD6A76Vb44i2hkAhm1P8PKqXCMEb9wWwQJBMsYAyiT9JoPTOwF/wD9KV1gO0SCJU7ETuJmtDcesZa48vDzasXQWRkzC8usGTKlNTAldQSddq0X25WUMrAhhIIMgg7EEb6UEOOu0Dxd+rmNxFCL7TQRXbtU7rVNdqncoI3uVCz0+5Ve4aDmaqZR7rEIrMByUE/PSrBarfZnjFvDli869Fnb50FTGcAvIgY22y5Qx0+GZ36GIofh7uVvLnW74x2qRQbZzklQZVYAVhK/EZ2I2/tWIxluWldjtpQXga5jpTRTjQNjSo7hpXJ5VHBoGop5V1Tra03HzNdQVSdBUeauLaD0phoHTXUlT4TBvdcJbUsx5D6k8gPM0ENa3h3ZZrdnvX0uEiF/Ap/EOZJjTkPOYscE7Fm3cR7xDMPEFXVQRzJPxEGDEAetbJrIZSp5iKDCLjntgjug3noY9JruD4IX7wF1ZVwyx0MEgg/dIy78ttdan4jZa05Dj0aNGHIjpPTkZot2T4exJvMCFiLYOkz8Tx0jQdZY9KDHce4I2Fu5TJU6o8RmHTpmHMeh2NDRXsuKwaXFK3FV1O4YSPrsfOstxX9nqGTYcoeSOcynyDfEvqc1Bh7bVcs3IqjetsjMjAhlJVgeRG4rkvUGlwOJo5hsVWLw2Kohc4v3dpm5gaeuw+tBV7X8cN293YPgtGPIvsx+Xwj/ADdao9n8UyYqyyKWYOBlBILAyGGnkSflrpQfNNFOzON7vF2WMfGAZMABvATp0DTHOKDT/tFxCE2xkAuSQX5lQB4fMeIHy96BdleKdziR0cZfnpFaT9peGc27TwuVWKzrILCRPKDl9wOtYGduvKgI8fx3e4q40yA2Uei+H8wT867gnD2v4i1bUTLBjpMKpBYkSJEDrzoau9bP9mttTibkgyLXhMSBJGbXkSAI6jN0NBD+0Qr9r0JzZFlYgAakEGdZmDpy57CDshxsoTZY+FtU8m+8B0zDX1HnUfbriXeYoiIyDLByyJg5Tl6CDB1BZtqz1i7lYN0IPsZoPRL+Jmqj3KjV550j0Edy7Vd3p1w1A5oIneoGentTCKCMmtd2b4Xh3w+Z0m4stz8W5Gg+LWfrWSK0V4Y1xAR4lDiQ2qyPIkajzHnQarDjD33ZWtPk7tPEyPa+ELCzoSNtPKs72h7p70W1VVRYAELOUcuvpufOosVigmvegsBAUX71w7feDnL+QoUl4liWBJAJ0Ex1NA4rTQalupBg1GRQIKhZTM1OKYRQICK6lC11BRO1MNdOlMLUEi16V2O4OLVgMR47gDNPIbqvlAPuTXnXDLHe3rdv8Tqp9CfF9Jr2K1tQSqlP0pq10aj0P9P0oKuLwIYhiJ1AIOuhIH9B9avAVwpaBRS0gNdNBgf2h8HysuIXZzkfyYDwH5gEfIdaxeavYO0eD73C3k5lGI/iUZl/mUV42X9qCxbu0ziGJJUL5yfltUatVa+/i9KBRSA0gNcDQep8Fv28fgBZdyXCKtyfiDKYV/PxLPnBneK83xeEa27W2EMhhh5/oRBHkRS8M4o+HuC5bIDDqoaRIMajQGBtB0FbviqWuJYZbtsKmIHI7kjQ22P4dZDEaabAmg8/UV6r2QsJZ4cjXSiqx74tmKjxN4CzT+HIvTlrrOZ7OdhDfV2vm5aysFUQATl/7hIYbagBgd53gTH2x7VM5bDWhktWyUMaZwvhymPuAg6azANBmOIYk3LzuWL5mJzNoWEwpIO3hA05bVDFNNPFBouEYvNaE7r4T8tvpFXXu1n+D3srEciPqP7UYa7prQNuvVZ7tOe5UDGgTNWp7J9kPtK95dJW1JAC/E5G5kg5VB06kztGuWDV7D2XsZMHYX/41J9WGY/VjQLw/sxh7MFLS5h95hnb/U8kfKhnazhTO9pl2h1b+Qr+TVqFqvj3ULLEBRMk6QIOuumnnQeTcR4TcBYlDlUSWMaAdW6Ve4FwQnX7xbxj8Krrl9S0A7agjlR+06PrJCTKFjBdv/cIO2XdR92Mx8RGWzw2yMrtAUZvCIjKoUZB8gVH+WedBU4PwJZZjDrHMaGfHsdNoG1Ue0XZFLdtXtTMwRM5jE6TsdDR/CYsDvSToAxgdEDBoH09qo38Z3t5bZMtaUsUTxEXH+60aDKpI1I+9QeeNNRgH5Vf4uFGIuKGUwzTlmAZ1ExB16VUZaDlFLSLS0Adm/KmTSmmxQHexaTjbfkGP8pE/WvVVMV5h2CH/q//AK2j3SvTxtQSqagtF++uA/BCFPnnDfVR7ip0OlKx50ElQYy7lRj0BOnkCaejzVbijfunHUBTHRiFJ+QJ9qC2mw9K4muJprNQO8uX9K8MvW8pKn7pK/6TH9K9xJmvI+2GD7vGXhyZs49HGY/zFh8qAMDUd4azT4ptwa0DQaWK4CpLaSQNqC9wzhD3xFpZuDWAy6jqZPhjqdNeu+u4d2JazibTuVChi2ZXy+KDCjwgoBvEmdh0IzhfDL1lO8sHzbMGTMkAgQRJMydwNqKP2ms3rXdYrNbNsLcUWSQ1y4Q3gGUEQA6n4hJJOgBoJ/2gYzE2SrJeKW7hKhF8JGVVJYuDrqT0jTQ7154xPPWdfnzJr0rG9psFesB7lo5kXMqOpSW0QAMJVlBYczA1I0rN8T4DYS0WTP8ACzAu4J8JCxCrBEkDfMCRMzQZcCnTT8tcSKBcNch1Pn/ajRu6UDVdR60Vz0DmaoyaQuKQ0Dbj6H0P5V7lgFi2g6Ko9gBXhLn9K9N7K9p3u2fGFJUAaAjQCNpNAfx/FVsFjccQRmUHSI0bzOrLy3MCZFZXifEWvt+9zKs6Wo8R2INwDYmRFudNM3ijJU7RcdZ8ZahQO7Vok6Bmy+L5RsNelWrGLt2wWJz3MpbXcjqehMx0UE+ZIR2rJN6G+ILLgGQgOq2p2nIZY7fvF5KACGNfJhZBlrroxYczcZZI8gmgHRRQazjVyZGMtfaGjQlDLXDP3fCWPXxIvnVnj18nuLY01LkDkFAQAehu/wAtBDicWUS6pnL3TmRofGtokCOf76KP8C4I62y11Rba5JZF1Yg7KfwiNIkk7sSZrOWceExiBgdcgAEah1wo0kjYg+xrXcY7WWsOsuHM/hCk/VhQeVcWtZcXdUAeG64jYABj7CKjJqbHYgXb124sxcdmEiCFJkTBOvp0qDJQSL8q6lSwa6gBzSVxpJoNj+z22A11zMjKgjzlj+S1uhckQQVrF/s3uf8AeG8FG/3D+lbkoWG8f88qCLB49Wd7c+O3BI8mnKfPYg/3q9vWZ4c923ecXLQPS+mzrpowJLDbzg+9aJLoI0oFbQzSnWkJqNjMDUUExNCuNcUFvIknPcaFCxJiJ+IgDWNz1q3isXlBgFm6KJk9KHcL4I4vNiL7ZrraKg1S0vIKTqxjnoNW01kgZU6V5l+0C+Gxhj7qIp8z4m/JgK9MuDSvP+K8DvX8Q727DFSRBbw7KoJOYjmDtNAL7J9mTi7hzMVtpGYjczsqzoDodeXzr0i12Wwy2zbFi3lO+ZcxPmWPiJ85oR2N4ddw63Fu2ygJUgypB0g6qx6DeN61iGg8445+za4rFsOe8U65CQrL5AsYcfOfXes9juAYiwJu2nQfiKyB6sJA+Zr21afFB4tbwTXF0dmBIiGYiOgUnlyFX3wSI6qpRfBLK9y5hm0HiJLlkbmdPY1tuO9mrbAlLaI55oAuY/4xGVh9elYXF3rgNyzoNiYHeIpUSYu3G/cpl1YjMNOVBIiWnuW7bd4EZWIZ1CgsSSwQqoDqYJz6EEjQEGVv3swuDEXbjXLQZEmMtwSpAbpJVWIMyY2IqnhMHdxAS1ZW7C+Jla5mto7gQw0HdSkSDmPSt/wrgHc3Ay2mvXDJa8zAZIG1tWmGOwgTG7AUHn9ns/iO7N7KbduVym4sZszBRkVgS286cqnuYRfssi3dF3vCTdjwZCPFnRT4Bqdcsba7itzZ/Zxnud7iMRduuddQoYTuCxzDy8IUdKMYLsXZsvntG4p2JzkmNyNeR0310EEUGPwH7KGK5nvhTEgLbmD5ywn009aCce7JX8LJdc1uY7xJK67ZuaTtrpOxNezhxtNR4m2rKwYAqQQQdQQRBBHMHag8AJpJrScc4Fbs3SiqzDMQDmLZQIjNoORGsn51Vfs22UMJjnlAf57jT1oAhNbDsVd8LUFPAG11IUAkuVlB6shOU+tGuC2Gw1zu2I/eKGBGoIMjQ/KemtAD7UYvNf00I0pieC2SxYZ40Ih7gG0AmVSeZ3MbxlojxbAJaxFt7gZrZbxQSCPYSR6anbnRL/q3D1l8hLblQrAn/M8R6CPSgG8Cw5743boyhRzgQOYjrqqx/iYeQJK4fEvdusLdu2gSWIADsG015gu3+kVU7PK+Kuubdu1btKQxGyjfIkKJc7k7TrrqKuXez2Hfvi1641y2HIViqeLVg0ZSWDEzOoM+QFBG2NV+JJk1VRAPLwq2v1HtUfbq5qoqv2R4adbz+g/Nj76fI1T7ScS7+7AMhdAaAZYbSpZp2GwrMIVWJBOgBO4BEwKW5ZKmCCD0Ig+xoHW20pK5B1FdQAzTalZKucM4FexBi0hIGhY6KPVjz8hJ8qCbsxxQWL4ZjCMMrHpzDRzgj2Jr1TA4gMsjUHY9R1rIcN/ZyAQb1yf8NvT+Y6n2FavDcKS2iomZVTVYdtJkmZPiGp0MigtX7QZSNqEX8acPcVCjG2R8Y1CxyO5j1+U6wW7wAwdz9fSgfaPtOmHGSM9xhovIA83PTyGp8t6A3bvyOVNxeNS0hd2CqNyf7b1hE7QXZOSOuQcxzy5iY9JpMX2q7wG2+YMNwAMpgcyD18qDU4PtfhrlwIHIZvhzqyBp2AJESeXXlRjvhOWdYmOcbSfKvLsNmuXwq2+9zAgqZjKSJJPIDzr0nBYUJmImXYsxJkknz6DYchyoLK2tQTqeXQfLb5malBqHPVW9xQAkDWOu396AiwkGahwkiZJIBgfLnQLHdpMg3gsSoMGA3LMdl1I360K4H2oXDILbtmQAsH8THMzSykqCG1JPX6UGz4lxi3h7ZuXWyqNNpJJ2AA1J/Ss5i/2lKjqosuFYBg7EbHZu7WTGh5z5Gsp2k482LZRbV2RSTtudhoNhBO/WgtnCFjlEZvwkhW9miaD2HhfFDcXP3tm4h/CMse7H8hWG7VYXuLrd3eUo+dsneCVLzmTKAWKtppt4RO00GwfC0ZsjErc5qxCk+UPE1bw/ZZSfHcCjoSq9d9T0oNDge0uEsWbKB7h8Az92JKsYLFp0mSep0iDFa3C9p8OIVr9rOfui6rH6HeNax2B7B235nfTK3KBqKvP2AgeG9dHk2Vh7MutBurOODDwAt0MED3IpLl5fvuo8pC++tYe32DAGrB/8oQ/yECqV/sKqme79taDeXuO2lEKy9NNdfKN6CY/tbbt3hbcupImWWF8ones9g+zShsyhlK8yDO8aa0UvcCS+At8tcZB4SFIIncArqeWhoOwmEsPea+jl11ZkaCpdiMr6iRsdJjb5nMRh5TKpAHmuaflpPrNZvi2CGEsBrNsrDAMdWB6ZideennFJwrtkhIDmJ5nl6/rQEbjXkuQtjMk6kaGOsglgfmwPRd6EcdwQz/aLOvdmL6ZSroDqrlSNoG8ajWSAY19u+GWVMjy1oZjcTaYiLqJeX4CxyET91laCyE7r8xBAIDP49WvIr2zLCGEc+elQYW1iMUVTIbNmJz3FJkf4VuauZ5kHmfWO5xT7OzQCjvJKESEeR4kcLldCCSDvIEyZq+3ERdssGRyjkglbRvSY1HIg85kGgK2AEvqq2nluazkVfFBYxlEnSZnbSgXF+zV3Ob1y7bhpzrbDAKsQAHJDMY+pnbSo+GXrFm/LYllRBItEXLaswBGql2U+nWo7/EnxWKFrIz21Yzbtn4yNAGddFSYlpiJ6igls3DiB3VnLYtJAuXWMIqzAAndzySdfLnfWxw3DGADiLkxt3xzdIgID/hAzeVXv+heFWvq7wIt2cOhW3a65dVkkaFjE68jFQXMO2irgL5tjQK9+1ZSOnd23iKAna7T4cQuZVO+QBnZf4ltqcvzpvFMZavWyphljmNAeonYj3odjOMDDqECrYYz+6t5DEbFmQ6T566GsxjOLnxlmkxoObMdBJ6CgqXYV2X8LEexiuqmGLSx3Jk+prqBuB4W15gAyLJCjOwBJP4V3avU8DhFtW1RBCoIH6+p1J9TXlbLEaaiPUHlqOhrVcM7b6Bbo1/EOfqOVBtBTSazi9pAdUFxY3VkzKfRrZOX8vKrGH7UWW3YKecmfrQF7gBiQDBkSJgjYig3E+zdi+xZgwY81c/kZX6VeXHqdVYEeRn8qjuXEfQqCP8Q/4aDB4/B3cMz2w8AjR5Chk85Mg6QQP0qqcfAKZVIMAOnhkjbVhrqedbDH9nbFxPvLlBAIdjGsx4yRv1oDheyecHJegkSFuWypg9ddfUD86DT9mbAQFYBIAOeAMwcZwJG8SRvyo5moRwThgsIQSGdjLMBE8lAHIBQBVrHXXFtu7Cl/uhiQJ8yAT8ufluAp9o+0C4e31dtFEx6k+Q/Qc6zV3imq945kgM1sI33tZ7wMM2h05VUx3ZjGXCbjlXY7+PUeQ0gDyFS8C4HdveO7MD4ZaC0Rpz0Gu/OgMji6G0bVoG0MpUFoGh3bwnMTJn4hrqZrnw4uCDc08kT/AMw1S2eyNqd7qt1Fwzpzke9Wk4RbsyWu3Y6u4yqdfvMI9z0oKuHtZBCXduWRDHyRQa7GSxylbN3QaGyz7/OV9jRKziZDZIeIiYOaRupUhSJ5joRvVHiGNDQCMzKJKFFaAzRJMysRtpI86Crh+HW2XK2HXJyyOXAI+6Eu5e7OvKB61NZ4baBB+yYaTsCwJ38rJirFu8mfwyR95QpZmJJ8Mt8KiNm02ijmAQgCRlEHkFHkAq7CNd6ARY7MW3ILYfCIOeVGLH5ju4HyNGsPwG2ghVK/wXLif7Xq7h70mNt8u3iAiSIPKRv186sBCBzMawDEk7zsDv1/pQQYdBbAGf0z3Gaf81wyaui23l71Wv4z7uQkmJUwIBkSTqCdDoJ+VRISM5S2EZhpDncaDw5co5bA0BD7OfL/AJ8qhSQ+Qq4kSGAldIESNjrsQJ1iYMPt4owJGsdeftT/ALSen1/tQOxFhWQq4DKwhlIkEHcEHevMuPdjQc1zCSVBKvaYnNbYAEqCScwggwTOu55eiOzkHxweqqNNts2adjv12oQ/ZyS5W6ytcbM5CoMxAgTlQTAH1PWgwnZjil5Lwtd4ttfEW72MoCgk+EkGTEDUamjb9oDfDZbNi+u2R1CMPMMxZHG+2U+tVu0nDr1qLSi7dD5mZsmaSYGXMsnSA0GBMGg9rgGLBlbF0fKP9xoLGL4XnBjA3Lbcu5YFfmskD1EVWvcKKWh9o7wAEhFUBiswZLMwQTBECTpJjmUs4THqIFl/Vsk/VqpYzg2NaQyNrv4l19m1oBzvbyEvY8OgS5bORvRtChbb4gD0NFezPF0wxuZRbYEwTcu9yzKCcpUZWUGDqubcfOhAwV62TAZSQQ0c1YQQY3BHKoGwLgSVaPQ/nQem4btRhXVXuZrQYlVdllCw3AupKadCR6RS47FIULfaLWQbtCkL5Zg259/SsLh7JuYUpCqbbZie8ZWfNsRbY5Gy82EGI+dEXbZADKM3MgxPmQDvrFBb4lxCypIsCZ0LkR/pHKgbNJk86nuLJ0AA9aRcMTQcs8qWr+HwL5dEOuvwn9K6gYMAcvrHLyqJ+Cz973FaTFYZbeGa4BJzKuoGxGbdQDv51FhLCuo0gmNRy9JkUAXC4S5bMpdj1AI+YJgipcU9x/ie1I2ORZHpO1a9uEL3SKGYaSWGXMdzqcu2v0FUsVYCZYkyY1M9KDK/9OaZz7dIFEcLfuquUXo9FSfeJ960fEUCFYG5j8qTEYEEfEw/hMflQZvHWTe8Vxy0eYURM7LA5VDYwFswoGkzAJ366Ufx9vPElhl0ABIHzHP50ORJv2l+6xEjKuup6r8qCe1hHjS5fUDbxsf901MmGuD/APtf/wBU/wDjVi6uW8FEBco0AH6TVwoNDG1ABxNtAQLt+4k/iZ9vONDV5r1sILdsXLg30LgGddWUa8tCQKtX8KjPnKy0ROu3ptSYTBgvmJY6HwmCvLXaZ+dBUweLKXJGGygqASLhJIBOpQSsydy01ax+Gt3wuezclSSsDQEjWVUmdhrE+lTvgx3haT/DpGw6CfrVmxhlzZo168+lBVs8OI1W/cQ81IS4BA+EZkBj039ZoZi0uqAgxJImZOH19ZG/rvWmTDgGQIJ3I50+1hQrEyxzciZA9ByoMzgUMlmxl0a7C1kE7a5pBHLWNIqe09y80fabvdoAZtIpYkaZhkQkTPXmdK0NrAgMTmfXq0gegO29T2OHqpJGhbcwsnnvlnegGHiHwxaxF5lAXPK2lOs/izakCdDIAmaJ4DiLXNLtl7cHQ5w4PScpB9xFTWsCq6DQeQA/IVNhcEEmGczr4mJ9p2oOe4hSVZQBzkRpoRPKmq4IzCCBzBBHvNSrw9Ygkt/F4vzFS28EqrA0HQAAe0UFddv0j9akHoT7f1NWFwqgQNB5QPyFPs4cKIEx5mfzoKTXiN1YdTKwP5qjOLBQv9wbtmSB6kP5j6URt4JV2nfrPTrUiYVYjl0/tQDkxEqGEkHYrBmdBqCdPOptfwt9P1q6MCmojSn4fh6KpQCFMyN9996AVeuBQSQYAJJMAADmZOlR/aFNs3NMnNsyEA7QSH01ii+H4VbUQqwN9yd996l+wpERoeXL225D2oAlm/mAKqWBEhlykHoNG1nrtU5tmAQrekCR9YPyNE14dbgjKII1EDnvXYPhtu2pW2oVSZIG0nQ6H0oA+Lw9tlzXbIbLrLopiOes8qaly0bRuBbZtjdwUgEaa66b/WjNjh1tBCIqjeAKm7oREaHlAoM5auWmAK2gynZlCkH0IPkas3rFpbZYqFUAkkqVAA1JMgRtRZcMsfCPYc/lTcLgLdsRbRUB3CqFE9YAoAdq3ppYYjkRkgjylq6i9rgWHE/ubW//ALaf/muoP//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3.bp.blogspot.com/-FIk_8o_q3Mg/UGbRq5ZwzbI/AAAAAAAABT0/4KyebJ3DiXc/s1600/g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4739" y="4613833"/>
            <a:ext cx="2220748" cy="13102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455487" y="4613716"/>
            <a:ext cx="1212020" cy="1273233"/>
          </a:xfrm>
          <a:prstGeom prst="rect">
            <a:avLst/>
          </a:prstGeom>
        </p:spPr>
      </p:pic>
      <p:sp>
        <p:nvSpPr>
          <p:cNvPr id="18" name="Title 2"/>
          <p:cNvSpPr txBox="1">
            <a:spLocks/>
          </p:cNvSpPr>
          <p:nvPr/>
        </p:nvSpPr>
        <p:spPr>
          <a:xfrm>
            <a:off x="2030355" y="5837204"/>
            <a:ext cx="3457497" cy="636500"/>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sz="1200" dirty="0" err="1" smtClean="0"/>
              <a:t>Gnanavallal</a:t>
            </a:r>
            <a:r>
              <a:rPr lang="en-US" sz="1200" dirty="0" smtClean="0"/>
              <a:t>, </a:t>
            </a:r>
            <a:r>
              <a:rPr lang="en-US" sz="1200" dirty="0" err="1" smtClean="0"/>
              <a:t>Vethathri</a:t>
            </a:r>
            <a:r>
              <a:rPr lang="en-US" sz="1200" dirty="0" smtClean="0"/>
              <a:t> Maharishi</a:t>
            </a:r>
          </a:p>
          <a:p>
            <a:r>
              <a:rPr lang="en-US" sz="1200" dirty="0" err="1" smtClean="0"/>
              <a:t>Gurumahan</a:t>
            </a:r>
            <a:r>
              <a:rPr lang="en-US" sz="1200" dirty="0" smtClean="0"/>
              <a:t> </a:t>
            </a:r>
            <a:r>
              <a:rPr lang="en-US" sz="1200" dirty="0" err="1" smtClean="0"/>
              <a:t>Paranjothiar</a:t>
            </a:r>
            <a:endParaRPr lang="en-US" sz="1200" dirty="0"/>
          </a:p>
        </p:txBody>
      </p:sp>
    </p:spTree>
    <p:extLst>
      <p:ext uri="{BB962C8B-B14F-4D97-AF65-F5344CB8AC3E}">
        <p14:creationId xmlns:p14="http://schemas.microsoft.com/office/powerpoint/2010/main" val="2194556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18 Siddhas - Perfected Kundalini Masters</a:t>
            </a:r>
            <a:endParaRPr lang="en-US" dirty="0"/>
          </a:p>
        </p:txBody>
      </p:sp>
      <p:pic>
        <p:nvPicPr>
          <p:cNvPr id="2050" name="Picture 2" descr="http://soonyata.home.xs4all.nl/jeeva/18-siddhars-lar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1312760"/>
            <a:ext cx="4392488" cy="528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33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Guru Brahma Guru Vishnu Guru </a:t>
            </a:r>
            <a:r>
              <a:rPr lang="en-US" sz="2000" dirty="0" err="1" smtClean="0"/>
              <a:t>Devoo</a:t>
            </a:r>
            <a:r>
              <a:rPr lang="en-US" sz="2000" dirty="0" smtClean="0"/>
              <a:t> </a:t>
            </a:r>
            <a:r>
              <a:rPr lang="en-US" sz="2000" dirty="0" err="1" smtClean="0"/>
              <a:t>Maheshwaraha</a:t>
            </a:r>
            <a:r>
              <a:rPr lang="en-US" sz="2000" dirty="0" smtClean="0"/>
              <a:t> </a:t>
            </a:r>
            <a:br>
              <a:rPr lang="en-US" sz="2000" dirty="0" smtClean="0"/>
            </a:br>
            <a:r>
              <a:rPr lang="en-US" sz="2000" dirty="0" smtClean="0"/>
              <a:t>Guru </a:t>
            </a:r>
            <a:r>
              <a:rPr lang="en-US" sz="2000" dirty="0" err="1" smtClean="0"/>
              <a:t>Sakshaad</a:t>
            </a:r>
            <a:r>
              <a:rPr lang="en-US" sz="2000" dirty="0" smtClean="0"/>
              <a:t> </a:t>
            </a:r>
            <a:r>
              <a:rPr lang="en-US" sz="2000" dirty="0" err="1" smtClean="0"/>
              <a:t>Parabrahmam</a:t>
            </a:r>
            <a:r>
              <a:rPr lang="en-US" sz="2000" dirty="0" smtClean="0"/>
              <a:t> </a:t>
            </a:r>
            <a:r>
              <a:rPr lang="en-US" sz="2000" dirty="0" err="1" smtClean="0"/>
              <a:t>Tasmai</a:t>
            </a:r>
            <a:r>
              <a:rPr lang="en-US" sz="2000" dirty="0" smtClean="0"/>
              <a:t> Sri </a:t>
            </a:r>
            <a:r>
              <a:rPr lang="en-US" sz="2000" dirty="0" err="1" smtClean="0"/>
              <a:t>Guruve</a:t>
            </a:r>
            <a:r>
              <a:rPr lang="en-US" sz="2000" dirty="0" smtClean="0"/>
              <a:t> </a:t>
            </a:r>
            <a:r>
              <a:rPr lang="en-US" sz="2000" dirty="0" err="1" smtClean="0"/>
              <a:t>namaha</a:t>
            </a:r>
            <a:endParaRPr lang="en-US" sz="2000" dirty="0" smtClean="0"/>
          </a:p>
          <a:p>
            <a:endParaRPr lang="en-US" sz="2000" dirty="0"/>
          </a:p>
          <a:p>
            <a:r>
              <a:rPr lang="en-US" sz="2000" dirty="0" smtClean="0"/>
              <a:t>Let this Kundalini MahaShakthi </a:t>
            </a:r>
            <a:r>
              <a:rPr lang="en-US" sz="2000" dirty="0" err="1" smtClean="0"/>
              <a:t>Yogam</a:t>
            </a:r>
            <a:r>
              <a:rPr lang="en-US" sz="2000" dirty="0" smtClean="0"/>
              <a:t> be invoked in the name of </a:t>
            </a:r>
            <a:r>
              <a:rPr lang="en-US" sz="2000" dirty="0" err="1" smtClean="0"/>
              <a:t>Satguru</a:t>
            </a:r>
            <a:r>
              <a:rPr lang="en-US" sz="2000" dirty="0" smtClean="0"/>
              <a:t> </a:t>
            </a:r>
            <a:r>
              <a:rPr lang="en-US" sz="2000" dirty="0" err="1" smtClean="0"/>
              <a:t>Gurumahan</a:t>
            </a:r>
            <a:r>
              <a:rPr lang="en-US" sz="2000" dirty="0" smtClean="0"/>
              <a:t> and all the other Guru traditions and 18 Siddhas , Maharishi </a:t>
            </a:r>
            <a:r>
              <a:rPr lang="en-US" sz="2000" dirty="0" err="1" smtClean="0"/>
              <a:t>Patanjali</a:t>
            </a:r>
            <a:r>
              <a:rPr lang="en-US" sz="2000" dirty="0" smtClean="0"/>
              <a:t> and Mahan </a:t>
            </a:r>
            <a:r>
              <a:rPr lang="en-US" sz="2000" dirty="0" err="1" smtClean="0"/>
              <a:t>Thirumular</a:t>
            </a:r>
            <a:r>
              <a:rPr lang="en-US" sz="2000" dirty="0" smtClean="0"/>
              <a:t> and </a:t>
            </a:r>
            <a:r>
              <a:rPr lang="en-US" sz="2000" dirty="0" smtClean="0"/>
              <a:t>Maharishi </a:t>
            </a:r>
            <a:r>
              <a:rPr lang="en-US" sz="2000" dirty="0" err="1" smtClean="0"/>
              <a:t>Agasthiyar</a:t>
            </a:r>
            <a:r>
              <a:rPr lang="en-US" sz="2000" dirty="0" smtClean="0"/>
              <a:t>. Let their energies be with us</a:t>
            </a:r>
          </a:p>
          <a:p>
            <a:endParaRPr lang="en-US" sz="2000" dirty="0"/>
          </a:p>
          <a:p>
            <a:r>
              <a:rPr lang="en-US" sz="2000" dirty="0" smtClean="0"/>
              <a:t>Surrendering to divine mother MahaShakthi herself , we begin the presentation</a:t>
            </a:r>
          </a:p>
          <a:p>
            <a:endParaRPr lang="en-US" sz="2000" dirty="0"/>
          </a:p>
          <a:p>
            <a:endParaRPr lang="en-US" sz="2000" dirty="0"/>
          </a:p>
        </p:txBody>
      </p:sp>
      <p:sp>
        <p:nvSpPr>
          <p:cNvPr id="3" name="Title 2"/>
          <p:cNvSpPr>
            <a:spLocks noGrp="1"/>
          </p:cNvSpPr>
          <p:nvPr>
            <p:ph type="title"/>
          </p:nvPr>
        </p:nvSpPr>
        <p:spPr/>
        <p:txBody>
          <a:bodyPr/>
          <a:lstStyle/>
          <a:p>
            <a:r>
              <a:rPr lang="en-US" dirty="0" smtClean="0"/>
              <a:t>Prayer</a:t>
            </a:r>
            <a:endParaRPr lang="en-US" dirty="0"/>
          </a:p>
        </p:txBody>
      </p:sp>
    </p:spTree>
    <p:extLst>
      <p:ext uri="{BB962C8B-B14F-4D97-AF65-F5344CB8AC3E}">
        <p14:creationId xmlns:p14="http://schemas.microsoft.com/office/powerpoint/2010/main" val="3745586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smtClean="0"/>
              <a:t>Vichara</a:t>
            </a:r>
            <a:r>
              <a:rPr lang="en-US" dirty="0" smtClean="0"/>
              <a:t> - Questions</a:t>
            </a:r>
            <a:endParaRPr lang="en-US" dirty="0"/>
          </a:p>
        </p:txBody>
      </p:sp>
    </p:spTree>
    <p:extLst>
      <p:ext uri="{BB962C8B-B14F-4D97-AF65-F5344CB8AC3E}">
        <p14:creationId xmlns:p14="http://schemas.microsoft.com/office/powerpoint/2010/main" val="382884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Inhaltsplatzhalter 1"/>
          <p:cNvSpPr>
            <a:spLocks noGrp="1"/>
          </p:cNvSpPr>
          <p:nvPr>
            <p:ph idx="1"/>
          </p:nvPr>
        </p:nvSpPr>
        <p:spPr>
          <a:xfrm>
            <a:off x="457200" y="1481138"/>
            <a:ext cx="8229600" cy="4324350"/>
          </a:xfrm>
        </p:spPr>
        <p:txBody>
          <a:bodyPr/>
          <a:lstStyle/>
          <a:p>
            <a:pPr>
              <a:lnSpc>
                <a:spcPct val="150000"/>
              </a:lnSpc>
            </a:pPr>
            <a:r>
              <a:rPr lang="de-DE" sz="2400" dirty="0" smtClean="0"/>
              <a:t>Kundalini MahaShakthi – 5 mins</a:t>
            </a:r>
          </a:p>
          <a:p>
            <a:pPr>
              <a:lnSpc>
                <a:spcPct val="150000"/>
              </a:lnSpc>
            </a:pPr>
            <a:r>
              <a:rPr lang="de-DE" sz="2400" dirty="0" smtClean="0"/>
              <a:t>MahaShakthiYogam Course Structure – 15 mins</a:t>
            </a:r>
          </a:p>
          <a:p>
            <a:pPr>
              <a:lnSpc>
                <a:spcPct val="150000"/>
              </a:lnSpc>
            </a:pPr>
            <a:r>
              <a:rPr lang="de-DE" sz="2400" dirty="0" smtClean="0"/>
              <a:t>Kundalini maha Upadesam– 10 mins</a:t>
            </a:r>
          </a:p>
          <a:p>
            <a:pPr>
              <a:lnSpc>
                <a:spcPct val="150000"/>
              </a:lnSpc>
            </a:pPr>
            <a:r>
              <a:rPr lang="de-DE" sz="2400" dirty="0" smtClean="0"/>
              <a:t>Aura – 5 mins</a:t>
            </a:r>
          </a:p>
          <a:p>
            <a:pPr>
              <a:lnSpc>
                <a:spcPct val="150000"/>
              </a:lnSpc>
            </a:pPr>
            <a:r>
              <a:rPr lang="de-DE" sz="2400" dirty="0" smtClean="0"/>
              <a:t>Personal Intro and About Gurumahan – 10 mins</a:t>
            </a:r>
          </a:p>
          <a:p>
            <a:pPr>
              <a:lnSpc>
                <a:spcPct val="150000"/>
              </a:lnSpc>
            </a:pPr>
            <a:r>
              <a:rPr lang="de-DE" sz="2400" dirty="0" smtClean="0"/>
              <a:t>FAQ – 30 mins</a:t>
            </a:r>
          </a:p>
          <a:p>
            <a:endParaRPr lang="de-DE" dirty="0" smtClean="0"/>
          </a:p>
        </p:txBody>
      </p:sp>
      <p:sp>
        <p:nvSpPr>
          <p:cNvPr id="3" name="Titel 2"/>
          <p:cNvSpPr>
            <a:spLocks noGrp="1"/>
          </p:cNvSpPr>
          <p:nvPr>
            <p:ph type="title"/>
          </p:nvPr>
        </p:nvSpPr>
        <p:spPr/>
        <p:txBody>
          <a:bodyPr/>
          <a:lstStyle/>
          <a:p>
            <a:pPr>
              <a:defRPr/>
            </a:pPr>
            <a:r>
              <a:rPr lang="de-DE" dirty="0" smtClean="0"/>
              <a:t>Agenda</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348"/>
          </a:xfrm>
        </p:spPr>
        <p:txBody>
          <a:bodyPr/>
          <a:lstStyle/>
          <a:p>
            <a:pPr>
              <a:lnSpc>
                <a:spcPct val="150000"/>
              </a:lnSpc>
            </a:pPr>
            <a:r>
              <a:rPr lang="en-US" sz="1800" dirty="0" smtClean="0"/>
              <a:t>Fundamental Shakthi for all other </a:t>
            </a:r>
            <a:r>
              <a:rPr lang="en-US" sz="1800" dirty="0" err="1" smtClean="0"/>
              <a:t>Shakthis</a:t>
            </a:r>
            <a:r>
              <a:rPr lang="en-US" sz="1800" dirty="0" smtClean="0"/>
              <a:t>, hence it is called </a:t>
            </a:r>
            <a:r>
              <a:rPr lang="en-US" sz="1800" b="1" dirty="0" smtClean="0"/>
              <a:t>MahaShakthi</a:t>
            </a:r>
            <a:endParaRPr lang="en-US" sz="1800" b="1" dirty="0"/>
          </a:p>
          <a:p>
            <a:pPr>
              <a:lnSpc>
                <a:spcPct val="150000"/>
              </a:lnSpc>
            </a:pPr>
            <a:r>
              <a:rPr lang="en-US" sz="1800" dirty="0"/>
              <a:t>Difference between </a:t>
            </a:r>
            <a:r>
              <a:rPr lang="en-US" sz="1800" dirty="0" err="1"/>
              <a:t>Yogas</a:t>
            </a:r>
            <a:endParaRPr lang="en-US" sz="1800" dirty="0"/>
          </a:p>
          <a:p>
            <a:pPr marL="603250" lvl="2" indent="-255588">
              <a:lnSpc>
                <a:spcPct val="150000"/>
              </a:lnSpc>
              <a:spcBef>
                <a:spcPts val="400"/>
              </a:spcBef>
              <a:buSzPct val="68000"/>
              <a:buFont typeface="Wingdings 3" panose="05040102010807070707" pitchFamily="18" charset="2"/>
              <a:buChar char=""/>
            </a:pPr>
            <a:r>
              <a:rPr lang="en-US" sz="1600" dirty="0"/>
              <a:t>Yoga is Reunion of Kundalini </a:t>
            </a:r>
            <a:r>
              <a:rPr lang="en-US" sz="1600" dirty="0" err="1" smtClean="0"/>
              <a:t>Maha</a:t>
            </a:r>
            <a:r>
              <a:rPr lang="en-US" sz="1600" dirty="0" smtClean="0"/>
              <a:t> Shakthi </a:t>
            </a:r>
            <a:r>
              <a:rPr lang="en-US" sz="1600" dirty="0"/>
              <a:t>from the base of spine to the Top of the </a:t>
            </a:r>
            <a:r>
              <a:rPr lang="en-US" sz="1600" dirty="0" smtClean="0"/>
              <a:t>brain. When its done primarily through</a:t>
            </a:r>
          </a:p>
          <a:p>
            <a:pPr marL="887412" lvl="3" indent="-255588">
              <a:lnSpc>
                <a:spcPct val="150000"/>
              </a:lnSpc>
              <a:spcBef>
                <a:spcPts val="400"/>
              </a:spcBef>
              <a:buSzPct val="68000"/>
              <a:buFont typeface="Wingdings 3" panose="05040102010807070707" pitchFamily="18" charset="2"/>
              <a:buChar char=""/>
            </a:pPr>
            <a:r>
              <a:rPr lang="en-US" sz="1400" dirty="0"/>
              <a:t>Physical Energies – it is called Hatha Yoga</a:t>
            </a:r>
          </a:p>
          <a:p>
            <a:pPr marL="887412" lvl="3" indent="-255588">
              <a:lnSpc>
                <a:spcPct val="150000"/>
              </a:lnSpc>
              <a:spcBef>
                <a:spcPts val="400"/>
              </a:spcBef>
              <a:buSzPct val="68000"/>
              <a:buFont typeface="Wingdings 3" panose="05040102010807070707" pitchFamily="18" charset="2"/>
              <a:buChar char=""/>
            </a:pPr>
            <a:r>
              <a:rPr lang="en-US" sz="1400" dirty="0"/>
              <a:t>Mental Concentration – it is called Raja </a:t>
            </a:r>
            <a:r>
              <a:rPr lang="en-US" sz="1400" dirty="0" smtClean="0"/>
              <a:t>Yoga</a:t>
            </a:r>
            <a:endParaRPr lang="en-US" sz="1400" dirty="0"/>
          </a:p>
          <a:p>
            <a:pPr marL="887412" lvl="3" indent="-255588">
              <a:lnSpc>
                <a:spcPct val="150000"/>
              </a:lnSpc>
              <a:spcBef>
                <a:spcPts val="400"/>
              </a:spcBef>
              <a:buSzPct val="68000"/>
              <a:buFont typeface="Wingdings 3" panose="05040102010807070707" pitchFamily="18" charset="2"/>
              <a:buChar char=""/>
            </a:pPr>
            <a:r>
              <a:rPr lang="en-US" sz="1400" dirty="0" err="1"/>
              <a:t>Atma</a:t>
            </a:r>
            <a:r>
              <a:rPr lang="en-US" sz="1400" dirty="0"/>
              <a:t> </a:t>
            </a:r>
            <a:r>
              <a:rPr lang="en-US" sz="1400" dirty="0" err="1"/>
              <a:t>Vichara</a:t>
            </a:r>
            <a:r>
              <a:rPr lang="en-US" sz="1400" dirty="0"/>
              <a:t> through the Intellect – it is called </a:t>
            </a:r>
            <a:r>
              <a:rPr lang="en-US" sz="1400" dirty="0" err="1"/>
              <a:t>G</a:t>
            </a:r>
            <a:r>
              <a:rPr lang="en-US" sz="1400" dirty="0" err="1" smtClean="0"/>
              <a:t>nana</a:t>
            </a:r>
            <a:r>
              <a:rPr lang="en-US" sz="1400" dirty="0" smtClean="0"/>
              <a:t> Yoga (Vedanta)</a:t>
            </a:r>
            <a:endParaRPr lang="en-US" sz="1400" dirty="0"/>
          </a:p>
          <a:p>
            <a:pPr marL="887412" lvl="3" indent="-255588">
              <a:lnSpc>
                <a:spcPct val="150000"/>
              </a:lnSpc>
              <a:spcBef>
                <a:spcPts val="400"/>
              </a:spcBef>
              <a:buSzPct val="68000"/>
              <a:buFont typeface="Wingdings 3" panose="05040102010807070707" pitchFamily="18" charset="2"/>
              <a:buChar char=""/>
            </a:pPr>
            <a:r>
              <a:rPr lang="en-US" sz="1400" dirty="0" smtClean="0"/>
              <a:t>by </a:t>
            </a:r>
            <a:r>
              <a:rPr lang="en-US" sz="1400" dirty="0"/>
              <a:t>Selfless service and Work – it is called Karma Yoga</a:t>
            </a:r>
          </a:p>
          <a:p>
            <a:pPr marL="887412" lvl="3" indent="-255588">
              <a:lnSpc>
                <a:spcPct val="150000"/>
              </a:lnSpc>
              <a:spcBef>
                <a:spcPts val="400"/>
              </a:spcBef>
              <a:buSzPct val="68000"/>
              <a:buFont typeface="Wingdings 3" panose="05040102010807070707" pitchFamily="18" charset="2"/>
              <a:buChar char=""/>
            </a:pPr>
            <a:r>
              <a:rPr lang="en-US" sz="1400" dirty="0"/>
              <a:t>through Love – Bhakti Yoga</a:t>
            </a:r>
          </a:p>
          <a:p>
            <a:pPr marL="887412" lvl="3" indent="-255588">
              <a:lnSpc>
                <a:spcPct val="150000"/>
              </a:lnSpc>
              <a:spcBef>
                <a:spcPts val="400"/>
              </a:spcBef>
              <a:buSzPct val="68000"/>
              <a:buFont typeface="Wingdings 3" panose="05040102010807070707" pitchFamily="18" charset="2"/>
              <a:buChar char=""/>
            </a:pPr>
            <a:r>
              <a:rPr lang="en-US" sz="1400" dirty="0"/>
              <a:t>by KUNDALINI herself – it is called Kundalini </a:t>
            </a:r>
            <a:r>
              <a:rPr lang="en-US" sz="1400" dirty="0" smtClean="0"/>
              <a:t>Yoga , MahaShakthi </a:t>
            </a:r>
            <a:r>
              <a:rPr lang="en-US" sz="1400" dirty="0" err="1" smtClean="0"/>
              <a:t>Yogam</a:t>
            </a:r>
            <a:endParaRPr lang="en-US" sz="1400" dirty="0"/>
          </a:p>
          <a:p>
            <a:pPr marL="603250" lvl="2" indent="-255588">
              <a:lnSpc>
                <a:spcPct val="150000"/>
              </a:lnSpc>
              <a:spcBef>
                <a:spcPts val="400"/>
              </a:spcBef>
              <a:buSzPct val="68000"/>
              <a:buFont typeface="Wingdings 3" panose="05040102010807070707" pitchFamily="18" charset="2"/>
              <a:buChar char=""/>
            </a:pPr>
            <a:endParaRPr lang="en-US" sz="1600" dirty="0"/>
          </a:p>
          <a:p>
            <a:pPr lvl="1"/>
            <a:endParaRPr lang="en-US" sz="1400" b="1" dirty="0" smtClean="0"/>
          </a:p>
        </p:txBody>
      </p:sp>
      <p:sp>
        <p:nvSpPr>
          <p:cNvPr id="3" name="Title 2"/>
          <p:cNvSpPr>
            <a:spLocks noGrp="1"/>
          </p:cNvSpPr>
          <p:nvPr>
            <p:ph type="title"/>
          </p:nvPr>
        </p:nvSpPr>
        <p:spPr/>
        <p:txBody>
          <a:bodyPr/>
          <a:lstStyle/>
          <a:p>
            <a:r>
              <a:rPr lang="en-US" dirty="0" smtClean="0"/>
              <a:t>Kundalini </a:t>
            </a:r>
            <a:r>
              <a:rPr lang="en-US" dirty="0" err="1" smtClean="0"/>
              <a:t>Maha</a:t>
            </a:r>
            <a:r>
              <a:rPr lang="en-US" dirty="0" smtClean="0"/>
              <a:t> Shakthi	</a:t>
            </a:r>
            <a:endParaRPr lang="en-US" dirty="0"/>
          </a:p>
        </p:txBody>
      </p:sp>
    </p:spTree>
    <p:extLst>
      <p:ext uri="{BB962C8B-B14F-4D97-AF65-F5344CB8AC3E}">
        <p14:creationId xmlns:p14="http://schemas.microsoft.com/office/powerpoint/2010/main" val="2086677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wamivivekananda.jnanajyoti.com/intro_swami_vivekanan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124" y="116632"/>
            <a:ext cx="1663364" cy="207402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1340768"/>
            <a:ext cx="8229600" cy="4666332"/>
          </a:xfrm>
        </p:spPr>
        <p:txBody>
          <a:bodyPr/>
          <a:lstStyle/>
          <a:p>
            <a:pPr marL="603250" lvl="2" indent="-255588">
              <a:lnSpc>
                <a:spcPct val="150000"/>
              </a:lnSpc>
              <a:spcBef>
                <a:spcPts val="400"/>
              </a:spcBef>
              <a:buSzPct val="68000"/>
              <a:buFont typeface="Wingdings 3" panose="05040102010807070707" pitchFamily="18" charset="2"/>
              <a:buChar char=""/>
            </a:pPr>
            <a:r>
              <a:rPr lang="en-US" sz="1400" dirty="0" smtClean="0"/>
              <a:t>Rousing </a:t>
            </a:r>
            <a:r>
              <a:rPr lang="en-US" sz="1400" dirty="0"/>
              <a:t>of the Kundalini is the one and only way to attaining </a:t>
            </a:r>
            <a:endParaRPr lang="en-US" sz="1400" dirty="0" smtClean="0"/>
          </a:p>
          <a:p>
            <a:pPr marL="603250" lvl="2" indent="-255588">
              <a:lnSpc>
                <a:spcPct val="150000"/>
              </a:lnSpc>
              <a:spcBef>
                <a:spcPts val="400"/>
              </a:spcBef>
              <a:buSzPct val="68000"/>
              <a:buFont typeface="Wingdings 3" panose="05040102010807070707" pitchFamily="18" charset="2"/>
              <a:buChar char=""/>
            </a:pPr>
            <a:r>
              <a:rPr lang="en-US" sz="1400" dirty="0" smtClean="0"/>
              <a:t>Divine </a:t>
            </a:r>
            <a:r>
              <a:rPr lang="en-US" sz="1400" dirty="0"/>
              <a:t>Wisdom</a:t>
            </a:r>
            <a:r>
              <a:rPr lang="en-US" sz="1400" dirty="0" smtClean="0"/>
              <a:t>, super conscious </a:t>
            </a:r>
            <a:r>
              <a:rPr lang="en-US" sz="1400" dirty="0"/>
              <a:t>perception, </a:t>
            </a:r>
            <a:r>
              <a:rPr lang="en-US" sz="1400" dirty="0" smtClean="0"/>
              <a:t>realization </a:t>
            </a:r>
            <a:r>
              <a:rPr lang="en-US" sz="1400" dirty="0"/>
              <a:t>of the </a:t>
            </a:r>
            <a:r>
              <a:rPr lang="en-US" sz="1400" dirty="0" smtClean="0"/>
              <a:t>spirit.</a:t>
            </a:r>
          </a:p>
          <a:p>
            <a:pPr marL="603250" lvl="2" indent="-255588">
              <a:lnSpc>
                <a:spcPct val="150000"/>
              </a:lnSpc>
              <a:spcBef>
                <a:spcPts val="400"/>
              </a:spcBef>
              <a:buSzPct val="68000"/>
              <a:buFont typeface="Wingdings 3" panose="05040102010807070707" pitchFamily="18" charset="2"/>
              <a:buChar char=""/>
            </a:pPr>
            <a:r>
              <a:rPr lang="en-US" sz="1400" dirty="0" smtClean="0"/>
              <a:t>Rousing </a:t>
            </a:r>
            <a:r>
              <a:rPr lang="en-US" sz="1400" dirty="0"/>
              <a:t>may come in various ways, through love for God, </a:t>
            </a:r>
            <a:r>
              <a:rPr lang="en-US" sz="1400" b="1" dirty="0"/>
              <a:t>through the mercy of perfected sages</a:t>
            </a:r>
            <a:r>
              <a:rPr lang="en-US" sz="1400" dirty="0"/>
              <a:t>, or through the power of the analytic will of the philosopher.</a:t>
            </a:r>
          </a:p>
          <a:p>
            <a:pPr marL="603250" lvl="2" indent="-255588">
              <a:lnSpc>
                <a:spcPct val="150000"/>
              </a:lnSpc>
              <a:spcBef>
                <a:spcPts val="400"/>
              </a:spcBef>
              <a:buSzPct val="68000"/>
              <a:buFont typeface="Wingdings 3" panose="05040102010807070707" pitchFamily="18" charset="2"/>
              <a:buChar char=""/>
            </a:pPr>
            <a:r>
              <a:rPr lang="en-US" sz="1400" dirty="0" smtClean="0"/>
              <a:t>Wherever </a:t>
            </a:r>
            <a:r>
              <a:rPr lang="en-US" sz="1400" dirty="0"/>
              <a:t>there was any manifestation of what is ordinarily called supernatural power or wisdom, there a little current of </a:t>
            </a:r>
            <a:r>
              <a:rPr lang="en-US" sz="1400" b="1" dirty="0"/>
              <a:t>K</a:t>
            </a:r>
            <a:r>
              <a:rPr lang="en-US" sz="1400" b="1" dirty="0" smtClean="0"/>
              <a:t>undalini</a:t>
            </a:r>
            <a:r>
              <a:rPr lang="en-US" sz="1400" dirty="0" smtClean="0"/>
              <a:t> </a:t>
            </a:r>
            <a:r>
              <a:rPr lang="en-US" sz="1400" dirty="0"/>
              <a:t>must have found its way into the brain</a:t>
            </a:r>
            <a:r>
              <a:rPr lang="en-US" sz="1400" dirty="0" smtClean="0"/>
              <a:t>.</a:t>
            </a:r>
          </a:p>
          <a:p>
            <a:pPr marL="603250" lvl="2" indent="-255588">
              <a:lnSpc>
                <a:spcPct val="150000"/>
              </a:lnSpc>
              <a:spcBef>
                <a:spcPts val="400"/>
              </a:spcBef>
              <a:buSzPct val="68000"/>
              <a:buFont typeface="Wingdings 3" panose="05040102010807070707" pitchFamily="18" charset="2"/>
              <a:buChar char=""/>
            </a:pPr>
            <a:r>
              <a:rPr lang="en-US" sz="1400" dirty="0" smtClean="0"/>
              <a:t>All </a:t>
            </a:r>
            <a:r>
              <a:rPr lang="en-US" sz="1400" dirty="0"/>
              <a:t>worship, </a:t>
            </a:r>
            <a:r>
              <a:rPr lang="en-US" sz="1400" dirty="0" smtClean="0"/>
              <a:t>practices, consciously </a:t>
            </a:r>
            <a:r>
              <a:rPr lang="en-US" sz="1400" dirty="0"/>
              <a:t>or </a:t>
            </a:r>
            <a:r>
              <a:rPr lang="en-US" sz="1400" dirty="0" smtClean="0"/>
              <a:t>unconsciously, </a:t>
            </a:r>
            <a:r>
              <a:rPr lang="en-US" sz="1400" dirty="0"/>
              <a:t>leads to this end.</a:t>
            </a:r>
          </a:p>
          <a:p>
            <a:pPr marL="603250" lvl="2" indent="-255588">
              <a:lnSpc>
                <a:spcPct val="150000"/>
              </a:lnSpc>
              <a:spcBef>
                <a:spcPts val="400"/>
              </a:spcBef>
              <a:buSzPct val="68000"/>
              <a:buFont typeface="Wingdings 3" panose="05040102010807070707" pitchFamily="18" charset="2"/>
              <a:buChar char=""/>
            </a:pPr>
            <a:r>
              <a:rPr lang="en-US" sz="1400" dirty="0"/>
              <a:t>What, thus, man ignorantly worships under various names, through fear and tribulation, the yogi declares to the world to be the real power coiled up in every being, the mother of eternal happiness, if we but know how to approach her. </a:t>
            </a:r>
            <a:endParaRPr lang="en-US" sz="1400" dirty="0" smtClean="0"/>
          </a:p>
          <a:p>
            <a:pPr marL="603250" lvl="2" indent="-255588">
              <a:lnSpc>
                <a:spcPct val="150000"/>
              </a:lnSpc>
              <a:spcBef>
                <a:spcPts val="400"/>
              </a:spcBef>
              <a:buSzPct val="68000"/>
              <a:buFont typeface="Wingdings 3" panose="05040102010807070707" pitchFamily="18" charset="2"/>
              <a:buChar char=""/>
            </a:pPr>
            <a:r>
              <a:rPr lang="en-US" sz="1400" dirty="0" smtClean="0"/>
              <a:t>Yoga </a:t>
            </a:r>
            <a:r>
              <a:rPr lang="en-US" sz="1400" dirty="0"/>
              <a:t>is the science of religion, the rationale of all worship, all prayers, forms, ceremonies and miracles</a:t>
            </a:r>
            <a:r>
              <a:rPr lang="en-US" sz="1400" dirty="0" smtClean="0"/>
              <a:t>.</a:t>
            </a:r>
          </a:p>
          <a:p>
            <a:pPr marL="347662" lvl="2" indent="0" algn="ctr">
              <a:lnSpc>
                <a:spcPct val="150000"/>
              </a:lnSpc>
              <a:spcBef>
                <a:spcPts val="400"/>
              </a:spcBef>
              <a:buSzPct val="68000"/>
              <a:buNone/>
            </a:pPr>
            <a:r>
              <a:rPr lang="en-US" sz="1400" b="1" i="1" dirty="0" smtClean="0">
                <a:latin typeface="Rockwell" panose="02060603020205020403" pitchFamily="18" charset="0"/>
              </a:rPr>
              <a:t>“Arise , Awake and Attain . Stop not until Goal is reached”</a:t>
            </a:r>
            <a:endParaRPr lang="en-US" sz="1400" b="1" i="1" dirty="0">
              <a:latin typeface="Rockwell" panose="02060603020205020403" pitchFamily="18" charset="0"/>
            </a:endParaRPr>
          </a:p>
          <a:p>
            <a:endParaRPr lang="en-US" dirty="0"/>
          </a:p>
        </p:txBody>
      </p:sp>
      <p:sp>
        <p:nvSpPr>
          <p:cNvPr id="3" name="Title 2"/>
          <p:cNvSpPr>
            <a:spLocks noGrp="1"/>
          </p:cNvSpPr>
          <p:nvPr>
            <p:ph type="title"/>
          </p:nvPr>
        </p:nvSpPr>
        <p:spPr/>
        <p:txBody>
          <a:bodyPr/>
          <a:lstStyle/>
          <a:p>
            <a:r>
              <a:rPr lang="en-US" dirty="0" smtClean="0"/>
              <a:t>Swami Vivekananda</a:t>
            </a:r>
            <a:endParaRPr lang="en-US" dirty="0"/>
          </a:p>
        </p:txBody>
      </p:sp>
    </p:spTree>
    <p:extLst>
      <p:ext uri="{BB962C8B-B14F-4D97-AF65-F5344CB8AC3E}">
        <p14:creationId xmlns:p14="http://schemas.microsoft.com/office/powerpoint/2010/main" val="2239626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Concept of MahaShakthi</a:t>
            </a:r>
            <a:endParaRPr lang="en-US" dirty="0"/>
          </a:p>
        </p:txBody>
      </p:sp>
      <p:pic>
        <p:nvPicPr>
          <p:cNvPr id="5" name="Picture 4"/>
          <p:cNvPicPr>
            <a:picLocks noChangeAspect="1"/>
          </p:cNvPicPr>
          <p:nvPr/>
        </p:nvPicPr>
        <p:blipFill>
          <a:blip r:embed="rId2"/>
          <a:stretch>
            <a:fillRect/>
          </a:stretch>
        </p:blipFill>
        <p:spPr>
          <a:xfrm>
            <a:off x="179512" y="1268760"/>
            <a:ext cx="8368088" cy="3312368"/>
          </a:xfrm>
          <a:prstGeom prst="rect">
            <a:avLst/>
          </a:prstGeom>
        </p:spPr>
      </p:pic>
      <p:pic>
        <p:nvPicPr>
          <p:cNvPr id="6" name="Picture 5"/>
          <p:cNvPicPr>
            <a:picLocks noChangeAspect="1"/>
          </p:cNvPicPr>
          <p:nvPr/>
        </p:nvPicPr>
        <p:blipFill>
          <a:blip r:embed="rId3"/>
          <a:stretch>
            <a:fillRect/>
          </a:stretch>
        </p:blipFill>
        <p:spPr>
          <a:xfrm>
            <a:off x="3347864" y="4599348"/>
            <a:ext cx="4885714" cy="1819048"/>
          </a:xfrm>
          <a:prstGeom prst="rect">
            <a:avLst/>
          </a:prstGeom>
        </p:spPr>
      </p:pic>
    </p:spTree>
    <p:extLst>
      <p:ext uri="{BB962C8B-B14F-4D97-AF65-F5344CB8AC3E}">
        <p14:creationId xmlns:p14="http://schemas.microsoft.com/office/powerpoint/2010/main" val="411918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 Structure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81542374"/>
              </p:ext>
            </p:extLst>
          </p:nvPr>
        </p:nvGraphicFramePr>
        <p:xfrm>
          <a:off x="464755" y="1196752"/>
          <a:ext cx="8427724" cy="5339677"/>
        </p:xfrm>
        <a:graphic>
          <a:graphicData uri="http://schemas.openxmlformats.org/drawingml/2006/table">
            <a:tbl>
              <a:tblPr>
                <a:tableStyleId>{5C22544A-7EE6-4342-B048-85BDC9FD1C3A}</a:tableStyleId>
              </a:tblPr>
              <a:tblGrid>
                <a:gridCol w="246254"/>
                <a:gridCol w="1817745"/>
                <a:gridCol w="2604092"/>
                <a:gridCol w="3759633"/>
              </a:tblGrid>
              <a:tr h="517570">
                <a:tc>
                  <a:txBody>
                    <a:bodyPr/>
                    <a:lstStyle/>
                    <a:p>
                      <a:pPr algn="l" fontAlgn="b"/>
                      <a:r>
                        <a:rPr lang="en-US" sz="1000" u="none" strike="noStrike" dirty="0">
                          <a:effectLst/>
                          <a:latin typeface="Arial" panose="020B0604020202020204" pitchFamily="34" charset="0"/>
                          <a:cs typeface="Arial" panose="020B0604020202020204" pitchFamily="34" charset="0"/>
                        </a:rPr>
                        <a:t>Module</a:t>
                      </a:r>
                      <a:endParaRPr lang="en-US" sz="1000" b="1" i="0" u="none" strike="noStrike" dirty="0">
                        <a:solidFill>
                          <a:srgbClr val="FFFFFF"/>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err="1">
                          <a:effectLst/>
                          <a:latin typeface="Arial" panose="020B0604020202020204" pitchFamily="34" charset="0"/>
                          <a:cs typeface="Arial" panose="020B0604020202020204" pitchFamily="34" charset="0"/>
                        </a:rPr>
                        <a:t>MahaShakthiYogam</a:t>
                      </a:r>
                      <a:endParaRPr lang="en-US" sz="1000" b="1" i="0" u="none" strike="noStrike" dirty="0">
                        <a:solidFill>
                          <a:srgbClr val="FFFFFF"/>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Purpose</a:t>
                      </a:r>
                      <a:endParaRPr lang="en-US" sz="1000" b="1" i="0" u="none" strike="noStrike">
                        <a:solidFill>
                          <a:srgbClr val="FFFFFF"/>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Application</a:t>
                      </a:r>
                      <a:endParaRPr lang="en-US" sz="1000" b="1" i="0" u="none" strike="noStrike">
                        <a:solidFill>
                          <a:srgbClr val="FFFFFF"/>
                        </a:solidFill>
                        <a:effectLst/>
                        <a:latin typeface="Arial" panose="020B0604020202020204" pitchFamily="34" charset="0"/>
                        <a:cs typeface="Arial" panose="020B0604020202020204" pitchFamily="34" charset="0"/>
                      </a:endParaRPr>
                    </a:p>
                  </a:txBody>
                  <a:tcPr marL="9496" marR="9496" marT="9496" marB="0" anchor="b"/>
                </a:tc>
              </a:tr>
              <a:tr h="701263">
                <a:tc>
                  <a:txBody>
                    <a:bodyPr/>
                    <a:lstStyle/>
                    <a:p>
                      <a:pPr algn="r" fontAlgn="b"/>
                      <a:r>
                        <a:rPr lang="en-US" sz="1000" u="none" strike="noStrike">
                          <a:effectLst/>
                          <a:latin typeface="Arial" panose="020B0604020202020204" pitchFamily="34" charset="0"/>
                          <a:cs typeface="Arial" panose="020B0604020202020204" pitchFamily="34" charset="0"/>
                        </a:rPr>
                        <a:t>1</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 </a:t>
                      </a:r>
                      <a:r>
                        <a:rPr lang="en-US" sz="1000" u="none" strike="noStrike" dirty="0" err="1">
                          <a:effectLst/>
                          <a:latin typeface="Arial" panose="020B0604020202020204" pitchFamily="34" charset="0"/>
                          <a:cs typeface="Arial" panose="020B0604020202020204" pitchFamily="34" charset="0"/>
                        </a:rPr>
                        <a:t>Prana</a:t>
                      </a:r>
                      <a:r>
                        <a:rPr lang="en-US" sz="1000" u="none" strike="noStrike" dirty="0">
                          <a:effectLst/>
                          <a:latin typeface="Arial" panose="020B0604020202020204" pitchFamily="34" charset="0"/>
                          <a:cs typeface="Arial" panose="020B0604020202020204" pitchFamily="34" charset="0"/>
                        </a:rPr>
                        <a:t> 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Cleansing of Chakras , </a:t>
                      </a:r>
                      <a:r>
                        <a:rPr lang="en-US" sz="1000" u="none" strike="noStrike" dirty="0" err="1">
                          <a:effectLst/>
                          <a:latin typeface="Arial" panose="020B0604020202020204" pitchFamily="34" charset="0"/>
                          <a:cs typeface="Arial" panose="020B0604020202020204" pitchFamily="34" charset="0"/>
                        </a:rPr>
                        <a:t>Nadis</a:t>
                      </a:r>
                      <a:r>
                        <a:rPr lang="en-US" sz="1000" u="none" strike="noStrike" dirty="0">
                          <a:effectLst/>
                          <a:latin typeface="Arial" panose="020B0604020202020204" pitchFamily="34" charset="0"/>
                          <a:cs typeface="Arial" panose="020B0604020202020204" pitchFamily="34" charset="0"/>
                        </a:rPr>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Pranayama</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Stress Release , relaxation</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More Pranic Energy</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Calming of the mind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r>
              <a:tr h="1138513">
                <a:tc>
                  <a:txBody>
                    <a:bodyPr/>
                    <a:lstStyle/>
                    <a:p>
                      <a:pPr algn="r" fontAlgn="b"/>
                      <a:r>
                        <a:rPr lang="en-US" sz="1000" u="none" strike="noStrike">
                          <a:effectLst/>
                          <a:latin typeface="Arial" panose="020B0604020202020204" pitchFamily="34" charset="0"/>
                          <a:cs typeface="Arial" panose="020B0604020202020204" pitchFamily="34" charset="0"/>
                        </a:rPr>
                        <a:t>2</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 </a:t>
                      </a:r>
                      <a:r>
                        <a:rPr lang="en-US" sz="1000" u="none" strike="noStrike" dirty="0" err="1">
                          <a:effectLst/>
                          <a:latin typeface="Arial" panose="020B0604020202020204" pitchFamily="34" charset="0"/>
                          <a:cs typeface="Arial" panose="020B0604020202020204" pitchFamily="34" charset="0"/>
                        </a:rPr>
                        <a:t>Gnana</a:t>
                      </a:r>
                      <a:r>
                        <a:rPr lang="en-US" sz="1000" u="none" strike="noStrike" dirty="0">
                          <a:effectLst/>
                          <a:latin typeface="Arial" panose="020B0604020202020204" pitchFamily="34" charset="0"/>
                          <a:cs typeface="Arial" panose="020B0604020202020204" pitchFamily="34" charset="0"/>
                        </a:rPr>
                        <a:t> 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sv-SE" sz="1000" u="none" strike="noStrike">
                          <a:effectLst/>
                          <a:latin typeface="Arial" panose="020B0604020202020204" pitchFamily="34" charset="0"/>
                          <a:cs typeface="Arial" panose="020B0604020202020204" pitchFamily="34" charset="0"/>
                        </a:rPr>
                        <a:t>Mooladara Meditation</a:t>
                      </a:r>
                      <a:br>
                        <a:rPr lang="sv-SE" sz="1000" u="none" strike="noStrike">
                          <a:effectLst/>
                          <a:latin typeface="Arial" panose="020B0604020202020204" pitchFamily="34" charset="0"/>
                          <a:cs typeface="Arial" panose="020B0604020202020204" pitchFamily="34" charset="0"/>
                        </a:rPr>
                      </a:br>
                      <a:r>
                        <a:rPr lang="sv-SE" sz="1000" u="none" strike="noStrike">
                          <a:effectLst/>
                          <a:latin typeface="Arial" panose="020B0604020202020204" pitchFamily="34" charset="0"/>
                          <a:cs typeface="Arial" panose="020B0604020202020204" pitchFamily="34" charset="0"/>
                        </a:rPr>
                        <a:t>Agnya Initiation / Meditation</a:t>
                      </a:r>
                      <a:br>
                        <a:rPr lang="sv-SE" sz="1000" u="none" strike="noStrike">
                          <a:effectLst/>
                          <a:latin typeface="Arial" panose="020B0604020202020204" pitchFamily="34" charset="0"/>
                          <a:cs typeface="Arial" panose="020B0604020202020204" pitchFamily="34" charset="0"/>
                        </a:rPr>
                      </a:br>
                      <a:r>
                        <a:rPr lang="sv-SE" sz="1000" u="none" strike="noStrike">
                          <a:effectLst/>
                          <a:latin typeface="Arial" panose="020B0604020202020204" pitchFamily="34" charset="0"/>
                          <a:cs typeface="Arial" panose="020B0604020202020204" pitchFamily="34" charset="0"/>
                        </a:rPr>
                        <a:t>Bandhas, Mudras</a:t>
                      </a:r>
                      <a:endParaRPr lang="sv-SE"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Clarity of thought ,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Decision Making</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Intuition , Questioning Nature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Self Confidence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Karmic Cleansing</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r>
              <a:tr h="688403">
                <a:tc>
                  <a:txBody>
                    <a:bodyPr/>
                    <a:lstStyle/>
                    <a:p>
                      <a:pPr algn="r" fontAlgn="b"/>
                      <a:r>
                        <a:rPr lang="en-US" sz="1000" u="none" strike="noStrike">
                          <a:effectLst/>
                          <a:latin typeface="Arial" panose="020B0604020202020204" pitchFamily="34" charset="0"/>
                          <a:cs typeface="Arial" panose="020B0604020202020204" pitchFamily="34" charset="0"/>
                        </a:rPr>
                        <a:t>3</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 </a:t>
                      </a:r>
                      <a:r>
                        <a:rPr lang="en-US" sz="1000" u="none" strike="noStrike" dirty="0" err="1">
                          <a:effectLst/>
                          <a:latin typeface="Arial" panose="020B0604020202020204" pitchFamily="34" charset="0"/>
                          <a:cs typeface="Arial" panose="020B0604020202020204" pitchFamily="34" charset="0"/>
                        </a:rPr>
                        <a:t>Atma</a:t>
                      </a:r>
                      <a:r>
                        <a:rPr lang="en-US" sz="1000" u="none" strike="noStrike" dirty="0">
                          <a:effectLst/>
                          <a:latin typeface="Arial" panose="020B0604020202020204" pitchFamily="34" charset="0"/>
                          <a:cs typeface="Arial" panose="020B0604020202020204" pitchFamily="34" charset="0"/>
                        </a:rPr>
                        <a:t> 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Sahasrahara Initiation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Meditation</a:t>
                      </a:r>
                      <a:br>
                        <a:rPr lang="en-US" sz="1000" u="none" strike="noStrike" dirty="0">
                          <a:effectLst/>
                          <a:latin typeface="Arial" panose="020B0604020202020204" pitchFamily="34" charset="0"/>
                          <a:cs typeface="Arial" panose="020B0604020202020204" pitchFamily="34" charset="0"/>
                        </a:rPr>
                      </a:br>
                      <a:r>
                        <a:rPr lang="en-US" sz="1000" u="none" strike="noStrike" dirty="0" err="1">
                          <a:effectLst/>
                          <a:latin typeface="Arial" panose="020B0604020202020204" pitchFamily="34" charset="0"/>
                          <a:cs typeface="Arial" panose="020B0604020202020204" pitchFamily="34" charset="0"/>
                        </a:rPr>
                        <a:t>Pranic</a:t>
                      </a:r>
                      <a:r>
                        <a:rPr lang="en-US" sz="1000" u="none" strike="noStrike" dirty="0">
                          <a:effectLst/>
                          <a:latin typeface="Arial" panose="020B0604020202020204" pitchFamily="34" charset="0"/>
                          <a:cs typeface="Arial" panose="020B0604020202020204" pitchFamily="34" charset="0"/>
                        </a:rPr>
                        <a:t> Cycling</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Experience of Bliss</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Connection with Cosmic Energy</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Higher Senses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r>
              <a:tr h="913460">
                <a:tc>
                  <a:txBody>
                    <a:bodyPr/>
                    <a:lstStyle/>
                    <a:p>
                      <a:pPr algn="r" fontAlgn="b"/>
                      <a:r>
                        <a:rPr lang="en-US" sz="1000" u="none" strike="noStrike">
                          <a:effectLst/>
                          <a:latin typeface="Arial" panose="020B0604020202020204" pitchFamily="34" charset="0"/>
                          <a:cs typeface="Arial" panose="020B0604020202020204" pitchFamily="34" charset="0"/>
                        </a:rPr>
                        <a:t>4</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 Advanced Course</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Spiritual Development</a:t>
                      </a:r>
                      <a:br>
                        <a:rPr lang="en-US" sz="1000" u="none" strike="noStrike" dirty="0">
                          <a:effectLst/>
                          <a:latin typeface="Arial" panose="020B0604020202020204" pitchFamily="34" charset="0"/>
                          <a:cs typeface="Arial" panose="020B0604020202020204" pitchFamily="34" charset="0"/>
                        </a:rPr>
                      </a:br>
                      <a:r>
                        <a:rPr lang="en-US" sz="1000" u="none" strike="noStrike" dirty="0" err="1">
                          <a:effectLst/>
                          <a:latin typeface="Arial" panose="020B0604020202020204" pitchFamily="34" charset="0"/>
                          <a:cs typeface="Arial" panose="020B0604020202020204" pitchFamily="34" charset="0"/>
                        </a:rPr>
                        <a:t>Development</a:t>
                      </a:r>
                      <a:r>
                        <a:rPr lang="en-US" sz="1000" u="none" strike="noStrike" dirty="0">
                          <a:effectLst/>
                          <a:latin typeface="Arial" panose="020B0604020202020204" pitchFamily="34" charset="0"/>
                          <a:cs typeface="Arial" panose="020B0604020202020204" pitchFamily="34" charset="0"/>
                        </a:rPr>
                        <a:t> of Aura</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More Kundalini 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Intense connection with a living master</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Yogic subtle practices</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Back brain meditation renews past life memories</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r>
              <a:tr h="608972">
                <a:tc>
                  <a:txBody>
                    <a:bodyPr/>
                    <a:lstStyle/>
                    <a:p>
                      <a:pPr algn="r" fontAlgn="b"/>
                      <a:r>
                        <a:rPr lang="en-US" sz="1000" u="none" strike="noStrike">
                          <a:effectLst/>
                          <a:latin typeface="Arial" panose="020B0604020202020204" pitchFamily="34" charset="0"/>
                          <a:cs typeface="Arial" panose="020B0604020202020204" pitchFamily="34" charset="0"/>
                        </a:rPr>
                        <a:t>5</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 MahaShakthiYogam</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 Teacher Training</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Communication of Experiences to a normal practioner</a:t>
                      </a:r>
                      <a:br>
                        <a:rPr lang="en-US" sz="1000" u="none" strike="noStrike">
                          <a:effectLst/>
                          <a:latin typeface="Arial" panose="020B0604020202020204" pitchFamily="34" charset="0"/>
                          <a:cs typeface="Arial" panose="020B0604020202020204" pitchFamily="34" charset="0"/>
                        </a:rPr>
                      </a:br>
                      <a:r>
                        <a:rPr lang="en-US" sz="1000" u="none" strike="noStrike">
                          <a:effectLst/>
                          <a:latin typeface="Arial" panose="020B0604020202020204" pitchFamily="34" charset="0"/>
                          <a:cs typeface="Arial" panose="020B0604020202020204" pitchFamily="34" charset="0"/>
                        </a:rPr>
                        <a:t>Understanding different students </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a:effectLst/>
                          <a:latin typeface="Arial" panose="020B0604020202020204" pitchFamily="34" charset="0"/>
                          <a:cs typeface="Arial" panose="020B0604020202020204" pitchFamily="34" charset="0"/>
                        </a:rPr>
                        <a:t>Professional teacher for MSY</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r>
              <a:tr h="688403">
                <a:tc>
                  <a:txBody>
                    <a:bodyPr/>
                    <a:lstStyle/>
                    <a:p>
                      <a:pPr algn="r" fontAlgn="b"/>
                      <a:r>
                        <a:rPr lang="en-US" sz="1000" u="none" strike="noStrike">
                          <a:effectLst/>
                          <a:latin typeface="Arial" panose="020B0604020202020204" pitchFamily="34" charset="0"/>
                          <a:cs typeface="Arial" panose="020B0604020202020204" pitchFamily="34" charset="0"/>
                        </a:rPr>
                        <a:t>6</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 Wisdom Teacher Course</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 &amp; Initiation from </a:t>
                      </a:r>
                      <a:r>
                        <a:rPr lang="en-US" sz="1000" u="none" strike="noStrike" dirty="0" err="1">
                          <a:effectLst/>
                          <a:latin typeface="Arial" panose="020B0604020202020204" pitchFamily="34" charset="0"/>
                          <a:cs typeface="Arial" panose="020B0604020202020204" pitchFamily="34" charset="0"/>
                        </a:rPr>
                        <a:t>GuruMahan</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Serving the world </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Path of </a:t>
                      </a:r>
                      <a:r>
                        <a:rPr lang="en-US" sz="1000" u="none" strike="noStrike" dirty="0" err="1">
                          <a:effectLst/>
                          <a:latin typeface="Arial" panose="020B0604020202020204" pitchFamily="34" charset="0"/>
                          <a:cs typeface="Arial" panose="020B0604020202020204" pitchFamily="34" charset="0"/>
                        </a:rPr>
                        <a:t>Tapas,karma</a:t>
                      </a:r>
                      <a:r>
                        <a:rPr lang="en-US" sz="1000" u="none" strike="noStrike" dirty="0">
                          <a:effectLst/>
                          <a:latin typeface="Arial" panose="020B0604020202020204" pitchFamily="34" charset="0"/>
                          <a:cs typeface="Arial" panose="020B0604020202020204" pitchFamily="34" charset="0"/>
                        </a:rPr>
                        <a:t> Dharma , </a:t>
                      </a:r>
                      <a:r>
                        <a:rPr lang="en-US" sz="1000" u="none" strike="noStrike" dirty="0" err="1">
                          <a:effectLst/>
                          <a:latin typeface="Arial" panose="020B0604020202020204" pitchFamily="34" charset="0"/>
                          <a:cs typeface="Arial" panose="020B0604020202020204" pitchFamily="34" charset="0"/>
                        </a:rPr>
                        <a:t>GuruBhakthi</a:t>
                      </a:r>
                      <a:r>
                        <a:rPr lang="en-US" sz="1000" u="none" strike="noStrike" dirty="0">
                          <a:effectLst/>
                          <a:latin typeface="Arial" panose="020B0604020202020204" pitchFamily="34" charset="0"/>
                          <a:cs typeface="Arial" panose="020B0604020202020204" pitchFamily="34" charset="0"/>
                        </a:rPr>
                        <a:t> to awaken humanity to power of Kundalini MahaShakthi</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c>
                  <a:txBody>
                    <a:bodyPr/>
                    <a:lstStyle/>
                    <a:p>
                      <a:pPr algn="l" fontAlgn="b"/>
                      <a:r>
                        <a:rPr lang="en-US" sz="1000" u="none" strike="noStrike" dirty="0">
                          <a:effectLst/>
                          <a:latin typeface="Arial" panose="020B0604020202020204" pitchFamily="34" charset="0"/>
                          <a:cs typeface="Arial" panose="020B0604020202020204" pitchFamily="34" charset="0"/>
                        </a:rPr>
                        <a:t>Selflessness</a:t>
                      </a:r>
                      <a:br>
                        <a:rPr lang="en-US" sz="1000" u="none" strike="noStrike" dirty="0">
                          <a:effectLst/>
                          <a:latin typeface="Arial" panose="020B0604020202020204" pitchFamily="34" charset="0"/>
                          <a:cs typeface="Arial" panose="020B0604020202020204" pitchFamily="34" charset="0"/>
                        </a:rPr>
                      </a:br>
                      <a:r>
                        <a:rPr lang="en-US" sz="1000" u="none" strike="noStrike" dirty="0">
                          <a:effectLst/>
                          <a:latin typeface="Arial" panose="020B0604020202020204" pitchFamily="34" charset="0"/>
                          <a:cs typeface="Arial" panose="020B0604020202020204" pitchFamily="34" charset="0"/>
                        </a:rPr>
                        <a:t>Makes the personal journey to </a:t>
                      </a:r>
                      <a:r>
                        <a:rPr lang="en-US" sz="1000" u="none" strike="noStrike" dirty="0" err="1">
                          <a:effectLst/>
                          <a:latin typeface="Arial" panose="020B0604020202020204" pitchFamily="34" charset="0"/>
                          <a:cs typeface="Arial" panose="020B0604020202020204" pitchFamily="34" charset="0"/>
                        </a:rPr>
                        <a:t>Realisation</a:t>
                      </a:r>
                      <a:r>
                        <a:rPr lang="en-US" sz="1000" u="none" strike="noStrike" dirty="0">
                          <a:effectLst/>
                          <a:latin typeface="Arial" panose="020B0604020202020204" pitchFamily="34" charset="0"/>
                          <a:cs typeface="Arial" panose="020B0604020202020204" pitchFamily="34" charset="0"/>
                        </a:rPr>
                        <a:t> that much more </a:t>
                      </a:r>
                      <a:r>
                        <a:rPr lang="en-US" sz="1000" u="none" strike="noStrike" dirty="0" smtClean="0">
                          <a:effectLst/>
                          <a:latin typeface="Arial" panose="020B0604020202020204" pitchFamily="34" charset="0"/>
                          <a:cs typeface="Arial" panose="020B0604020202020204" pitchFamily="34" charset="0"/>
                        </a:rPr>
                        <a:t>practical</a:t>
                      </a:r>
                    </a:p>
                    <a:p>
                      <a:pPr algn="l" fontAlgn="b"/>
                      <a:r>
                        <a:rPr lang="en-US" sz="1000" b="0" i="0" u="none" strike="noStrike" dirty="0" smtClean="0">
                          <a:solidFill>
                            <a:srgbClr val="000000"/>
                          </a:solidFill>
                          <a:effectLst/>
                          <a:latin typeface="Arial" panose="020B0604020202020204" pitchFamily="34" charset="0"/>
                          <a:cs typeface="Arial" panose="020B0604020202020204" pitchFamily="34" charset="0"/>
                        </a:rPr>
                        <a:t>Being in the Guru</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000" b="0" i="0" u="none" strike="noStrike" baseline="0" dirty="0" err="1" smtClean="0">
                          <a:solidFill>
                            <a:srgbClr val="000000"/>
                          </a:solidFill>
                          <a:effectLst/>
                          <a:latin typeface="Arial" panose="020B0604020202020204" pitchFamily="34" charset="0"/>
                          <a:cs typeface="Arial" panose="020B0604020202020204" pitchFamily="34" charset="0"/>
                        </a:rPr>
                        <a:t>Parampara</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 is mandatory for being a Wisdom Teacher</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496" marR="9496" marT="9496" marB="0" anchor="b"/>
                </a:tc>
              </a:tr>
            </a:tbl>
          </a:graphicData>
        </a:graphic>
      </p:graphicFrame>
    </p:spTree>
    <p:extLst>
      <p:ext uri="{BB962C8B-B14F-4D97-AF65-F5344CB8AC3E}">
        <p14:creationId xmlns:p14="http://schemas.microsoft.com/office/powerpoint/2010/main" val="2125510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435280" cy="1143000"/>
          </a:xfrm>
        </p:spPr>
        <p:txBody>
          <a:bodyPr>
            <a:normAutofit fontScale="90000"/>
          </a:bodyPr>
          <a:lstStyle/>
          <a:p>
            <a:r>
              <a:rPr lang="en-US" dirty="0" smtClean="0"/>
              <a:t>Yoga Trends – where people stand?</a:t>
            </a:r>
            <a:endParaRPr lang="en-US" dirty="0"/>
          </a:p>
        </p:txBody>
      </p:sp>
      <p:pic>
        <p:nvPicPr>
          <p:cNvPr id="4" name="Picture 3"/>
          <p:cNvPicPr>
            <a:picLocks noChangeAspect="1"/>
          </p:cNvPicPr>
          <p:nvPr/>
        </p:nvPicPr>
        <p:blipFill>
          <a:blip r:embed="rId2"/>
          <a:stretch>
            <a:fillRect/>
          </a:stretch>
        </p:blipFill>
        <p:spPr>
          <a:xfrm>
            <a:off x="457200" y="1124744"/>
            <a:ext cx="8130130" cy="5172917"/>
          </a:xfrm>
          <a:prstGeom prst="rect">
            <a:avLst/>
          </a:prstGeom>
        </p:spPr>
      </p:pic>
    </p:spTree>
    <p:extLst>
      <p:ext uri="{BB962C8B-B14F-4D97-AF65-F5344CB8AC3E}">
        <p14:creationId xmlns:p14="http://schemas.microsoft.com/office/powerpoint/2010/main" val="1685751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2000" dirty="0" smtClean="0"/>
              <a:t>In todays world cleansing of the </a:t>
            </a:r>
            <a:r>
              <a:rPr lang="en-US" sz="2000" dirty="0" err="1" smtClean="0"/>
              <a:t>Nadis</a:t>
            </a:r>
            <a:r>
              <a:rPr lang="en-US" sz="2000" dirty="0" smtClean="0"/>
              <a:t> is both a requirement for Yogic </a:t>
            </a:r>
            <a:r>
              <a:rPr lang="en-US" sz="2000" dirty="0" err="1" smtClean="0"/>
              <a:t>practioner</a:t>
            </a:r>
            <a:r>
              <a:rPr lang="en-US" sz="2000" dirty="0" smtClean="0"/>
              <a:t> and normal man</a:t>
            </a:r>
          </a:p>
          <a:p>
            <a:pPr>
              <a:lnSpc>
                <a:spcPct val="150000"/>
              </a:lnSpc>
            </a:pPr>
            <a:r>
              <a:rPr lang="en-US" sz="2000" dirty="0" smtClean="0"/>
              <a:t>Breathing practices , simple pranayama for </a:t>
            </a:r>
          </a:p>
          <a:p>
            <a:pPr lvl="1">
              <a:lnSpc>
                <a:spcPct val="150000"/>
              </a:lnSpc>
            </a:pPr>
            <a:r>
              <a:rPr lang="en-US" sz="2000" dirty="0" smtClean="0"/>
              <a:t>Less stress</a:t>
            </a:r>
          </a:p>
          <a:p>
            <a:pPr lvl="1">
              <a:lnSpc>
                <a:spcPct val="150000"/>
              </a:lnSpc>
            </a:pPr>
            <a:r>
              <a:rPr lang="en-US" sz="2000" dirty="0" smtClean="0"/>
              <a:t>Increasing </a:t>
            </a:r>
            <a:r>
              <a:rPr lang="en-US" sz="2000" dirty="0"/>
              <a:t>mental space </a:t>
            </a:r>
            <a:endParaRPr lang="en-US" sz="2000" dirty="0" smtClean="0"/>
          </a:p>
          <a:p>
            <a:pPr>
              <a:lnSpc>
                <a:spcPct val="150000"/>
              </a:lnSpc>
            </a:pPr>
            <a:r>
              <a:rPr lang="en-US" sz="2000" dirty="0" smtClean="0"/>
              <a:t>Dynamic &amp; Deep breathing practices</a:t>
            </a:r>
            <a:endParaRPr lang="en-US" sz="2000" dirty="0"/>
          </a:p>
        </p:txBody>
      </p:sp>
      <p:sp>
        <p:nvSpPr>
          <p:cNvPr id="3" name="Title 2"/>
          <p:cNvSpPr>
            <a:spLocks noGrp="1"/>
          </p:cNvSpPr>
          <p:nvPr>
            <p:ph type="title"/>
          </p:nvPr>
        </p:nvSpPr>
        <p:spPr/>
        <p:txBody>
          <a:bodyPr/>
          <a:lstStyle/>
          <a:p>
            <a:r>
              <a:rPr lang="en-US" dirty="0" smtClean="0"/>
              <a:t>MSY </a:t>
            </a:r>
            <a:r>
              <a:rPr lang="en-US" dirty="0" err="1" smtClean="0"/>
              <a:t>PranaShakthi</a:t>
            </a:r>
            <a:endParaRPr lang="en-US" dirty="0"/>
          </a:p>
        </p:txBody>
      </p:sp>
    </p:spTree>
    <p:extLst>
      <p:ext uri="{BB962C8B-B14F-4D97-AF65-F5344CB8AC3E}">
        <p14:creationId xmlns:p14="http://schemas.microsoft.com/office/powerpoint/2010/main" val="4085510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imos">
  <a:themeElements>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Deimos">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Deimos">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Override1.xml><?xml version="1.0" encoding="utf-8"?>
<a:themeOverride xmlns:a="http://schemas.openxmlformats.org/drawingml/2006/main">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Deimos">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Integral</Template>
  <TotalTime>256</TotalTime>
  <Words>1057</Words>
  <Application>Microsoft Office PowerPoint</Application>
  <PresentationFormat>On-screen Show (4:3)</PresentationFormat>
  <Paragraphs>130</Paragraphs>
  <Slides>20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Lucida Sans Unicode</vt:lpstr>
      <vt:lpstr>Rockwell</vt:lpstr>
      <vt:lpstr>Verdana</vt:lpstr>
      <vt:lpstr>Wingdings 2</vt:lpstr>
      <vt:lpstr>Wingdings 3</vt:lpstr>
      <vt:lpstr>Deimos</vt:lpstr>
      <vt:lpstr>PowerPoint Presentation</vt:lpstr>
      <vt:lpstr>Prayer</vt:lpstr>
      <vt:lpstr>Agenda</vt:lpstr>
      <vt:lpstr>Kundalini Maha Shakthi </vt:lpstr>
      <vt:lpstr>Swami Vivekananda</vt:lpstr>
      <vt:lpstr>Concept of MahaShakthi</vt:lpstr>
      <vt:lpstr>Course Structure</vt:lpstr>
      <vt:lpstr>Yoga Trends – where people stand?</vt:lpstr>
      <vt:lpstr>MSY PranaShakthi</vt:lpstr>
      <vt:lpstr>Agnya – Third Eye</vt:lpstr>
      <vt:lpstr>Kundalini MahaShakthi Upadesam</vt:lpstr>
      <vt:lpstr>Phases of Development</vt:lpstr>
      <vt:lpstr>Aura Comparisons of normal people</vt:lpstr>
      <vt:lpstr>About Vijay </vt:lpstr>
      <vt:lpstr>About MahaRishi GuruMahan</vt:lpstr>
      <vt:lpstr>Universal peace through Individual peace</vt:lpstr>
      <vt:lpstr>Pranavalayam</vt:lpstr>
      <vt:lpstr>Guru Shisya Shakthi Paramparas</vt:lpstr>
      <vt:lpstr>18 Siddhas - Perfected Kundalini Masters</vt:lpstr>
      <vt:lpstr>Vichara - Questions</vt:lpstr>
    </vt:vector>
  </TitlesOfParts>
  <Company>EUROCOPTER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Universal Peace Foundation</dc:title>
  <dc:creator>Radhakrishnan, Vijay (Fa. Matis Deutschland)</dc:creator>
  <cp:keywords>Noeli Master Ausbilding;2013;PranaShakthi</cp:keywords>
  <cp:lastModifiedBy>Inopus</cp:lastModifiedBy>
  <cp:revision>54</cp:revision>
  <dcterms:created xsi:type="dcterms:W3CDTF">2012-08-03T09:14:33Z</dcterms:created>
  <dcterms:modified xsi:type="dcterms:W3CDTF">2013-01-28T15:30:36Z</dcterms:modified>
</cp:coreProperties>
</file>